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20"/>
  </p:notesMasterIdLst>
  <p:sldIdLst>
    <p:sldId id="256" r:id="rId2"/>
    <p:sldId id="258" r:id="rId3"/>
    <p:sldId id="257" r:id="rId4"/>
    <p:sldId id="259" r:id="rId5"/>
    <p:sldId id="261" r:id="rId6"/>
    <p:sldId id="260" r:id="rId7"/>
    <p:sldId id="262" r:id="rId8"/>
    <p:sldId id="265" r:id="rId9"/>
    <p:sldId id="266" r:id="rId10"/>
    <p:sldId id="277" r:id="rId11"/>
    <p:sldId id="267" r:id="rId12"/>
    <p:sldId id="269" r:id="rId13"/>
    <p:sldId id="270" r:id="rId14"/>
    <p:sldId id="271" r:id="rId15"/>
    <p:sldId id="272" r:id="rId16"/>
    <p:sldId id="275" r:id="rId17"/>
    <p:sldId id="273" r:id="rId18"/>
    <p:sldId id="27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000"/>
    <a:srgbClr val="000000"/>
    <a:srgbClr val="99FF99"/>
    <a:srgbClr val="CCCC00"/>
    <a:srgbClr val="FFFF99"/>
    <a:srgbClr val="FF6600"/>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D7B2EA3-046A-4528-9C3D-51B2DE93AADF}" v="693" dt="2021-02-02T20:42:00.67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1521" autoAdjust="0"/>
  </p:normalViewPr>
  <p:slideViewPr>
    <p:cSldViewPr snapToGrid="0">
      <p:cViewPr varScale="1">
        <p:scale>
          <a:sx n="103" d="100"/>
          <a:sy n="103" d="100"/>
        </p:scale>
        <p:origin x="85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ustin" userId="6ffd7b76-0cd9-4665-8610-c1b2bc54ebf8" providerId="ADAL" clId="{8D7B2EA3-046A-4528-9C3D-51B2DE93AADF}"/>
    <pc:docChg chg="undo custSel mod addSld delSld modSld sldOrd">
      <pc:chgData name="Austin" userId="6ffd7b76-0cd9-4665-8610-c1b2bc54ebf8" providerId="ADAL" clId="{8D7B2EA3-046A-4528-9C3D-51B2DE93AADF}" dt="2021-02-02T20:44:58.974" v="3561" actId="11529"/>
      <pc:docMkLst>
        <pc:docMk/>
      </pc:docMkLst>
      <pc:sldChg chg="addSp delSp modSp mod setBg modAnim">
        <pc:chgData name="Austin" userId="6ffd7b76-0cd9-4665-8610-c1b2bc54ebf8" providerId="ADAL" clId="{8D7B2EA3-046A-4528-9C3D-51B2DE93AADF}" dt="2021-02-02T20:39:58.977" v="3534" actId="2711"/>
        <pc:sldMkLst>
          <pc:docMk/>
          <pc:sldMk cId="1624035181" sldId="256"/>
        </pc:sldMkLst>
        <pc:spChg chg="mod ord">
          <ac:chgData name="Austin" userId="6ffd7b76-0cd9-4665-8610-c1b2bc54ebf8" providerId="ADAL" clId="{8D7B2EA3-046A-4528-9C3D-51B2DE93AADF}" dt="2021-02-02T20:39:47.708" v="3533" actId="2711"/>
          <ac:spMkLst>
            <pc:docMk/>
            <pc:sldMk cId="1624035181" sldId="256"/>
            <ac:spMk id="2" creationId="{9F10FBDD-A824-4748-8C7F-5AE935BDA353}"/>
          </ac:spMkLst>
        </pc:spChg>
        <pc:spChg chg="mod ord">
          <ac:chgData name="Austin" userId="6ffd7b76-0cd9-4665-8610-c1b2bc54ebf8" providerId="ADAL" clId="{8D7B2EA3-046A-4528-9C3D-51B2DE93AADF}" dt="2021-02-02T20:39:58.977" v="3534" actId="2711"/>
          <ac:spMkLst>
            <pc:docMk/>
            <pc:sldMk cId="1624035181" sldId="256"/>
            <ac:spMk id="3" creationId="{CF64699C-89C9-42C9-A99C-8823850D74DD}"/>
          </ac:spMkLst>
        </pc:spChg>
        <pc:spChg chg="add del mod ord">
          <ac:chgData name="Austin" userId="6ffd7b76-0cd9-4665-8610-c1b2bc54ebf8" providerId="ADAL" clId="{8D7B2EA3-046A-4528-9C3D-51B2DE93AADF}" dt="2021-02-02T20:36:12.130" v="3498" actId="478"/>
          <ac:spMkLst>
            <pc:docMk/>
            <pc:sldMk cId="1624035181" sldId="256"/>
            <ac:spMk id="6" creationId="{C1C6B3D5-FDA7-4698-BB56-AA63E127739F}"/>
          </ac:spMkLst>
        </pc:spChg>
        <pc:spChg chg="add mod">
          <ac:chgData name="Austin" userId="6ffd7b76-0cd9-4665-8610-c1b2bc54ebf8" providerId="ADAL" clId="{8D7B2EA3-046A-4528-9C3D-51B2DE93AADF}" dt="2021-02-02T20:39:15.488" v="3532" actId="208"/>
          <ac:spMkLst>
            <pc:docMk/>
            <pc:sldMk cId="1624035181" sldId="256"/>
            <ac:spMk id="7" creationId="{841501CB-0FCA-4DD0-825B-6AF004CED8D1}"/>
          </ac:spMkLst>
        </pc:spChg>
        <pc:spChg chg="del">
          <ac:chgData name="Austin" userId="6ffd7b76-0cd9-4665-8610-c1b2bc54ebf8" providerId="ADAL" clId="{8D7B2EA3-046A-4528-9C3D-51B2DE93AADF}" dt="2021-02-02T20:34:11.820" v="3486" actId="26606"/>
          <ac:spMkLst>
            <pc:docMk/>
            <pc:sldMk cId="1624035181" sldId="256"/>
            <ac:spMk id="9" creationId="{30103171-0BA0-4AF0-AF05-04AFA1A4ACCA}"/>
          </ac:spMkLst>
        </pc:spChg>
        <pc:spChg chg="del">
          <ac:chgData name="Austin" userId="6ffd7b76-0cd9-4665-8610-c1b2bc54ebf8" providerId="ADAL" clId="{8D7B2EA3-046A-4528-9C3D-51B2DE93AADF}" dt="2021-02-02T20:34:11.820" v="3486" actId="26606"/>
          <ac:spMkLst>
            <pc:docMk/>
            <pc:sldMk cId="1624035181" sldId="256"/>
            <ac:spMk id="11" creationId="{E128B901-D4EA-4C4D-A150-23D2A6DEC6E8}"/>
          </ac:spMkLst>
        </pc:spChg>
        <pc:spChg chg="del">
          <ac:chgData name="Austin" userId="6ffd7b76-0cd9-4665-8610-c1b2bc54ebf8" providerId="ADAL" clId="{8D7B2EA3-046A-4528-9C3D-51B2DE93AADF}" dt="2021-02-02T20:34:11.820" v="3486" actId="26606"/>
          <ac:spMkLst>
            <pc:docMk/>
            <pc:sldMk cId="1624035181" sldId="256"/>
            <ac:spMk id="13" creationId="{A760B08A-B322-4C79-AB6D-7E4246352E9B}"/>
          </ac:spMkLst>
        </pc:spChg>
        <pc:spChg chg="add del">
          <ac:chgData name="Austin" userId="6ffd7b76-0cd9-4665-8610-c1b2bc54ebf8" providerId="ADAL" clId="{8D7B2EA3-046A-4528-9C3D-51B2DE93AADF}" dt="2021-02-02T20:36:07.020" v="3497" actId="26606"/>
          <ac:spMkLst>
            <pc:docMk/>
            <pc:sldMk cId="1624035181" sldId="256"/>
            <ac:spMk id="18" creationId="{9E433CB3-EAB2-4842-A1DD-7BC051B55670}"/>
          </ac:spMkLst>
        </pc:spChg>
        <pc:spChg chg="add del">
          <ac:chgData name="Austin" userId="6ffd7b76-0cd9-4665-8610-c1b2bc54ebf8" providerId="ADAL" clId="{8D7B2EA3-046A-4528-9C3D-51B2DE93AADF}" dt="2021-02-02T20:36:07.020" v="3497" actId="26606"/>
          <ac:spMkLst>
            <pc:docMk/>
            <pc:sldMk cId="1624035181" sldId="256"/>
            <ac:spMk id="20" creationId="{B72D6322-BB79-455D-9295-EC9B9FA9D525}"/>
          </ac:spMkLst>
        </pc:spChg>
        <pc:spChg chg="add del">
          <ac:chgData name="Austin" userId="6ffd7b76-0cd9-4665-8610-c1b2bc54ebf8" providerId="ADAL" clId="{8D7B2EA3-046A-4528-9C3D-51B2DE93AADF}" dt="2021-02-02T20:36:36.319" v="3500" actId="26606"/>
          <ac:spMkLst>
            <pc:docMk/>
            <pc:sldMk cId="1624035181" sldId="256"/>
            <ac:spMk id="25" creationId="{AFD23066-E0E4-4A0C-B554-B9F2A919124B}"/>
          </ac:spMkLst>
        </pc:spChg>
        <pc:spChg chg="add del">
          <ac:chgData name="Austin" userId="6ffd7b76-0cd9-4665-8610-c1b2bc54ebf8" providerId="ADAL" clId="{8D7B2EA3-046A-4528-9C3D-51B2DE93AADF}" dt="2021-02-02T20:36:36.319" v="3500" actId="26606"/>
          <ac:spMkLst>
            <pc:docMk/>
            <pc:sldMk cId="1624035181" sldId="256"/>
            <ac:spMk id="27" creationId="{E5D2E6F5-4096-40AF-B31C-B6FBEEFFB122}"/>
          </ac:spMkLst>
        </pc:spChg>
        <pc:spChg chg="add">
          <ac:chgData name="Austin" userId="6ffd7b76-0cd9-4665-8610-c1b2bc54ebf8" providerId="ADAL" clId="{8D7B2EA3-046A-4528-9C3D-51B2DE93AADF}" dt="2021-02-02T20:36:36.319" v="3500" actId="26606"/>
          <ac:spMkLst>
            <pc:docMk/>
            <pc:sldMk cId="1624035181" sldId="256"/>
            <ac:spMk id="32" creationId="{9E433CB3-EAB2-4842-A1DD-7BC051B55670}"/>
          </ac:spMkLst>
        </pc:spChg>
        <pc:spChg chg="add">
          <ac:chgData name="Austin" userId="6ffd7b76-0cd9-4665-8610-c1b2bc54ebf8" providerId="ADAL" clId="{8D7B2EA3-046A-4528-9C3D-51B2DE93AADF}" dt="2021-02-02T20:36:36.319" v="3500" actId="26606"/>
          <ac:spMkLst>
            <pc:docMk/>
            <pc:sldMk cId="1624035181" sldId="256"/>
            <ac:spMk id="34" creationId="{B72D6322-BB79-455D-9295-EC9B9FA9D525}"/>
          </ac:spMkLst>
        </pc:spChg>
        <pc:picChg chg="del">
          <ac:chgData name="Austin" userId="6ffd7b76-0cd9-4665-8610-c1b2bc54ebf8" providerId="ADAL" clId="{8D7B2EA3-046A-4528-9C3D-51B2DE93AADF}" dt="2021-02-02T20:33:03.025" v="3484" actId="478"/>
          <ac:picMkLst>
            <pc:docMk/>
            <pc:sldMk cId="1624035181" sldId="256"/>
            <ac:picMk id="4" creationId="{4F28BABB-4833-4432-9757-E99396FB57C5}"/>
          </ac:picMkLst>
        </pc:picChg>
        <pc:picChg chg="add mod ord">
          <ac:chgData name="Austin" userId="6ffd7b76-0cd9-4665-8610-c1b2bc54ebf8" providerId="ADAL" clId="{8D7B2EA3-046A-4528-9C3D-51B2DE93AADF}" dt="2021-02-02T20:37:42.074" v="3514" actId="1076"/>
          <ac:picMkLst>
            <pc:docMk/>
            <pc:sldMk cId="1624035181" sldId="256"/>
            <ac:picMk id="5" creationId="{AD944507-0935-419E-A61D-A57DCC4C83EE}"/>
          </ac:picMkLst>
        </pc:picChg>
      </pc:sldChg>
      <pc:sldChg chg="addSp delSp modSp mod">
        <pc:chgData name="Austin" userId="6ffd7b76-0cd9-4665-8610-c1b2bc54ebf8" providerId="ADAL" clId="{8D7B2EA3-046A-4528-9C3D-51B2DE93AADF}" dt="2021-02-02T20:44:58.974" v="3561" actId="11529"/>
        <pc:sldMkLst>
          <pc:docMk/>
          <pc:sldMk cId="1782728720" sldId="257"/>
        </pc:sldMkLst>
        <pc:spChg chg="mod">
          <ac:chgData name="Austin" userId="6ffd7b76-0cd9-4665-8610-c1b2bc54ebf8" providerId="ADAL" clId="{8D7B2EA3-046A-4528-9C3D-51B2DE93AADF}" dt="2021-02-01T01:58:21.343" v="15" actId="20577"/>
          <ac:spMkLst>
            <pc:docMk/>
            <pc:sldMk cId="1782728720" sldId="257"/>
            <ac:spMk id="10" creationId="{516F3A61-DAA7-4C3E-B704-DDC1D3C4EC9C}"/>
          </ac:spMkLst>
        </pc:spChg>
        <pc:spChg chg="add del mod ord">
          <ac:chgData name="Austin" userId="6ffd7b76-0cd9-4665-8610-c1b2bc54ebf8" providerId="ADAL" clId="{8D7B2EA3-046A-4528-9C3D-51B2DE93AADF}" dt="2021-02-02T20:44:58.974" v="3561" actId="11529"/>
          <ac:spMkLst>
            <pc:docMk/>
            <pc:sldMk cId="1782728720" sldId="257"/>
            <ac:spMk id="12" creationId="{92A89F43-30A2-4163-A755-4FFE1364EBF8}"/>
          </ac:spMkLst>
        </pc:spChg>
      </pc:sldChg>
      <pc:sldChg chg="modSp modAnim">
        <pc:chgData name="Austin" userId="6ffd7b76-0cd9-4665-8610-c1b2bc54ebf8" providerId="ADAL" clId="{8D7B2EA3-046A-4528-9C3D-51B2DE93AADF}" dt="2021-02-02T20:42:00.676" v="3543"/>
        <pc:sldMkLst>
          <pc:docMk/>
          <pc:sldMk cId="3913926887" sldId="258"/>
        </pc:sldMkLst>
        <pc:spChg chg="mod">
          <ac:chgData name="Austin" userId="6ffd7b76-0cd9-4665-8610-c1b2bc54ebf8" providerId="ADAL" clId="{8D7B2EA3-046A-4528-9C3D-51B2DE93AADF}" dt="2021-02-02T20:40:58.125" v="3541" actId="113"/>
          <ac:spMkLst>
            <pc:docMk/>
            <pc:sldMk cId="3913926887" sldId="258"/>
            <ac:spMk id="2" creationId="{1331A9C7-5D62-452F-9CFB-9128AE1F5C28}"/>
          </ac:spMkLst>
        </pc:spChg>
        <pc:spChg chg="mod">
          <ac:chgData name="Austin" userId="6ffd7b76-0cd9-4665-8610-c1b2bc54ebf8" providerId="ADAL" clId="{8D7B2EA3-046A-4528-9C3D-51B2DE93AADF}" dt="2021-02-02T20:40:43.625" v="3538" actId="2711"/>
          <ac:spMkLst>
            <pc:docMk/>
            <pc:sldMk cId="3913926887" sldId="258"/>
            <ac:spMk id="3" creationId="{EEAE059C-741E-41CC-9F34-393D4A777600}"/>
          </ac:spMkLst>
        </pc:spChg>
      </pc:sldChg>
      <pc:sldChg chg="addSp delSp modSp mod modAnim modNotesTx">
        <pc:chgData name="Austin" userId="6ffd7b76-0cd9-4665-8610-c1b2bc54ebf8" providerId="ADAL" clId="{8D7B2EA3-046A-4528-9C3D-51B2DE93AADF}" dt="2021-02-01T03:01:36.727" v="89" actId="20577"/>
        <pc:sldMkLst>
          <pc:docMk/>
          <pc:sldMk cId="3008664377" sldId="259"/>
        </pc:sldMkLst>
        <pc:spChg chg="mod">
          <ac:chgData name="Austin" userId="6ffd7b76-0cd9-4665-8610-c1b2bc54ebf8" providerId="ADAL" clId="{8D7B2EA3-046A-4528-9C3D-51B2DE93AADF}" dt="2021-02-01T03:01:36.727" v="89" actId="20577"/>
          <ac:spMkLst>
            <pc:docMk/>
            <pc:sldMk cId="3008664377" sldId="259"/>
            <ac:spMk id="9" creationId="{1ECD1841-EC6E-465C-9B1C-33081532C8C7}"/>
          </ac:spMkLst>
        </pc:spChg>
        <pc:spChg chg="mod">
          <ac:chgData name="Austin" userId="6ffd7b76-0cd9-4665-8610-c1b2bc54ebf8" providerId="ADAL" clId="{8D7B2EA3-046A-4528-9C3D-51B2DE93AADF}" dt="2021-02-01T02:28:51.105" v="56" actId="20577"/>
          <ac:spMkLst>
            <pc:docMk/>
            <pc:sldMk cId="3008664377" sldId="259"/>
            <ac:spMk id="10" creationId="{516F3A61-DAA7-4C3E-B704-DDC1D3C4EC9C}"/>
          </ac:spMkLst>
        </pc:spChg>
        <pc:picChg chg="del">
          <ac:chgData name="Austin" userId="6ffd7b76-0cd9-4665-8610-c1b2bc54ebf8" providerId="ADAL" clId="{8D7B2EA3-046A-4528-9C3D-51B2DE93AADF}" dt="2021-02-01T02:23:22.310" v="26" actId="478"/>
          <ac:picMkLst>
            <pc:docMk/>
            <pc:sldMk cId="3008664377" sldId="259"/>
            <ac:picMk id="1026" creationId="{646263CE-8882-4340-801A-C41F38C92ACA}"/>
          </ac:picMkLst>
        </pc:picChg>
        <pc:picChg chg="add del mod">
          <ac:chgData name="Austin" userId="6ffd7b76-0cd9-4665-8610-c1b2bc54ebf8" providerId="ADAL" clId="{8D7B2EA3-046A-4528-9C3D-51B2DE93AADF}" dt="2021-02-01T02:26:59.351" v="52" actId="478"/>
          <ac:picMkLst>
            <pc:docMk/>
            <pc:sldMk cId="3008664377" sldId="259"/>
            <ac:picMk id="2050" creationId="{5C8F75C5-A7D4-4325-985F-F21926A18D28}"/>
          </ac:picMkLst>
        </pc:picChg>
        <pc:picChg chg="add mod">
          <ac:chgData name="Austin" userId="6ffd7b76-0cd9-4665-8610-c1b2bc54ebf8" providerId="ADAL" clId="{8D7B2EA3-046A-4528-9C3D-51B2DE93AADF}" dt="2021-02-01T02:28:32.589" v="54" actId="1076"/>
          <ac:picMkLst>
            <pc:docMk/>
            <pc:sldMk cId="3008664377" sldId="259"/>
            <ac:picMk id="2052" creationId="{75331DF5-D9CD-4FB1-BE3A-C08FF4302E32}"/>
          </ac:picMkLst>
        </pc:picChg>
      </pc:sldChg>
      <pc:sldChg chg="addSp delSp modSp add mod modAnim modNotesTx">
        <pc:chgData name="Austin" userId="6ffd7b76-0cd9-4665-8610-c1b2bc54ebf8" providerId="ADAL" clId="{8D7B2EA3-046A-4528-9C3D-51B2DE93AADF}" dt="2021-02-02T18:33:04.069" v="930" actId="20577"/>
        <pc:sldMkLst>
          <pc:docMk/>
          <pc:sldMk cId="1057378902" sldId="260"/>
        </pc:sldMkLst>
        <pc:spChg chg="mod">
          <ac:chgData name="Austin" userId="6ffd7b76-0cd9-4665-8610-c1b2bc54ebf8" providerId="ADAL" clId="{8D7B2EA3-046A-4528-9C3D-51B2DE93AADF}" dt="2021-02-01T03:01:46.758" v="102" actId="20577"/>
          <ac:spMkLst>
            <pc:docMk/>
            <pc:sldMk cId="1057378902" sldId="260"/>
            <ac:spMk id="9" creationId="{1ECD1841-EC6E-465C-9B1C-33081532C8C7}"/>
          </ac:spMkLst>
        </pc:spChg>
        <pc:spChg chg="mod">
          <ac:chgData name="Austin" userId="6ffd7b76-0cd9-4665-8610-c1b2bc54ebf8" providerId="ADAL" clId="{8D7B2EA3-046A-4528-9C3D-51B2DE93AADF}" dt="2021-02-02T18:33:04.069" v="930" actId="20577"/>
          <ac:spMkLst>
            <pc:docMk/>
            <pc:sldMk cId="1057378902" sldId="260"/>
            <ac:spMk id="10" creationId="{516F3A61-DAA7-4C3E-B704-DDC1D3C4EC9C}"/>
          </ac:spMkLst>
        </pc:spChg>
        <pc:spChg chg="mod">
          <ac:chgData name="Austin" userId="6ffd7b76-0cd9-4665-8610-c1b2bc54ebf8" providerId="ADAL" clId="{8D7B2EA3-046A-4528-9C3D-51B2DE93AADF}" dt="2021-02-01T02:31:56.193" v="80"/>
          <ac:spMkLst>
            <pc:docMk/>
            <pc:sldMk cId="1057378902" sldId="260"/>
            <ac:spMk id="12" creationId="{B44925B4-59B9-4232-933B-8DE5B9A656AE}"/>
          </ac:spMkLst>
        </pc:spChg>
        <pc:spChg chg="mod">
          <ac:chgData name="Austin" userId="6ffd7b76-0cd9-4665-8610-c1b2bc54ebf8" providerId="ADAL" clId="{8D7B2EA3-046A-4528-9C3D-51B2DE93AADF}" dt="2021-02-01T02:31:56.193" v="80"/>
          <ac:spMkLst>
            <pc:docMk/>
            <pc:sldMk cId="1057378902" sldId="260"/>
            <ac:spMk id="13" creationId="{293FC9C2-FB0E-4EFC-A116-181131B10E1C}"/>
          </ac:spMkLst>
        </pc:spChg>
        <pc:spChg chg="mod">
          <ac:chgData name="Austin" userId="6ffd7b76-0cd9-4665-8610-c1b2bc54ebf8" providerId="ADAL" clId="{8D7B2EA3-046A-4528-9C3D-51B2DE93AADF}" dt="2021-02-01T02:31:56.193" v="80"/>
          <ac:spMkLst>
            <pc:docMk/>
            <pc:sldMk cId="1057378902" sldId="260"/>
            <ac:spMk id="14" creationId="{652195B4-D7BC-432A-831F-768D26D5FC83}"/>
          </ac:spMkLst>
        </pc:spChg>
        <pc:spChg chg="mod">
          <ac:chgData name="Austin" userId="6ffd7b76-0cd9-4665-8610-c1b2bc54ebf8" providerId="ADAL" clId="{8D7B2EA3-046A-4528-9C3D-51B2DE93AADF}" dt="2021-02-01T02:31:56.193" v="80"/>
          <ac:spMkLst>
            <pc:docMk/>
            <pc:sldMk cId="1057378902" sldId="260"/>
            <ac:spMk id="15" creationId="{767077F7-CF2E-4D34-869C-80F9D33F0F3F}"/>
          </ac:spMkLst>
        </pc:spChg>
        <pc:spChg chg="del mod">
          <ac:chgData name="Austin" userId="6ffd7b76-0cd9-4665-8610-c1b2bc54ebf8" providerId="ADAL" clId="{8D7B2EA3-046A-4528-9C3D-51B2DE93AADF}" dt="2021-02-01T02:32:29.630" v="81" actId="478"/>
          <ac:spMkLst>
            <pc:docMk/>
            <pc:sldMk cId="1057378902" sldId="260"/>
            <ac:spMk id="16" creationId="{2CB08C8B-E9A1-4F6E-9AB3-572F58E03499}"/>
          </ac:spMkLst>
        </pc:spChg>
        <pc:grpChg chg="del">
          <ac:chgData name="Austin" userId="6ffd7b76-0cd9-4665-8610-c1b2bc54ebf8" providerId="ADAL" clId="{8D7B2EA3-046A-4528-9C3D-51B2DE93AADF}" dt="2021-02-01T02:31:55.790" v="79" actId="478"/>
          <ac:grpSpMkLst>
            <pc:docMk/>
            <pc:sldMk cId="1057378902" sldId="260"/>
            <ac:grpSpMk id="5" creationId="{79C80D6C-69EC-490F-B94A-79BEDBCCD866}"/>
          </ac:grpSpMkLst>
        </pc:grpChg>
        <pc:grpChg chg="add mod">
          <ac:chgData name="Austin" userId="6ffd7b76-0cd9-4665-8610-c1b2bc54ebf8" providerId="ADAL" clId="{8D7B2EA3-046A-4528-9C3D-51B2DE93AADF}" dt="2021-02-01T02:31:56.193" v="80"/>
          <ac:grpSpMkLst>
            <pc:docMk/>
            <pc:sldMk cId="1057378902" sldId="260"/>
            <ac:grpSpMk id="11" creationId="{FC00C0EF-07AC-47BC-BFB5-72869733F921}"/>
          </ac:grpSpMkLst>
        </pc:grpChg>
        <pc:picChg chg="mod">
          <ac:chgData name="Austin" userId="6ffd7b76-0cd9-4665-8610-c1b2bc54ebf8" providerId="ADAL" clId="{8D7B2EA3-046A-4528-9C3D-51B2DE93AADF}" dt="2021-02-01T03:00:42.978" v="83" actId="1076"/>
          <ac:picMkLst>
            <pc:docMk/>
            <pc:sldMk cId="1057378902" sldId="260"/>
            <ac:picMk id="2050" creationId="{5C8F75C5-A7D4-4325-985F-F21926A18D28}"/>
          </ac:picMkLst>
        </pc:picChg>
      </pc:sldChg>
      <pc:sldChg chg="addSp delSp modSp add modAnim modNotesTx">
        <pc:chgData name="Austin" userId="6ffd7b76-0cd9-4665-8610-c1b2bc54ebf8" providerId="ADAL" clId="{8D7B2EA3-046A-4528-9C3D-51B2DE93AADF}" dt="2021-02-01T03:01:42.167" v="95" actId="20577"/>
        <pc:sldMkLst>
          <pc:docMk/>
          <pc:sldMk cId="3187037667" sldId="261"/>
        </pc:sldMkLst>
        <pc:spChg chg="mod">
          <ac:chgData name="Austin" userId="6ffd7b76-0cd9-4665-8610-c1b2bc54ebf8" providerId="ADAL" clId="{8D7B2EA3-046A-4528-9C3D-51B2DE93AADF}" dt="2021-02-01T03:01:42.167" v="95" actId="20577"/>
          <ac:spMkLst>
            <pc:docMk/>
            <pc:sldMk cId="3187037667" sldId="261"/>
            <ac:spMk id="9" creationId="{1ECD1841-EC6E-465C-9B1C-33081532C8C7}"/>
          </ac:spMkLst>
        </pc:spChg>
        <pc:spChg chg="mod">
          <ac:chgData name="Austin" userId="6ffd7b76-0cd9-4665-8610-c1b2bc54ebf8" providerId="ADAL" clId="{8D7B2EA3-046A-4528-9C3D-51B2DE93AADF}" dt="2021-02-01T02:29:11.094" v="70" actId="20577"/>
          <ac:spMkLst>
            <pc:docMk/>
            <pc:sldMk cId="3187037667" sldId="261"/>
            <ac:spMk id="10" creationId="{516F3A61-DAA7-4C3E-B704-DDC1D3C4EC9C}"/>
          </ac:spMkLst>
        </pc:spChg>
        <pc:picChg chg="del">
          <ac:chgData name="Austin" userId="6ffd7b76-0cd9-4665-8610-c1b2bc54ebf8" providerId="ADAL" clId="{8D7B2EA3-046A-4528-9C3D-51B2DE93AADF}" dt="2021-02-01T02:29:16.551" v="73" actId="478"/>
          <ac:picMkLst>
            <pc:docMk/>
            <pc:sldMk cId="3187037667" sldId="261"/>
            <ac:picMk id="2052" creationId="{75331DF5-D9CD-4FB1-BE3A-C08FF4302E32}"/>
          </ac:picMkLst>
        </pc:picChg>
        <pc:picChg chg="add mod">
          <ac:chgData name="Austin" userId="6ffd7b76-0cd9-4665-8610-c1b2bc54ebf8" providerId="ADAL" clId="{8D7B2EA3-046A-4528-9C3D-51B2DE93AADF}" dt="2021-02-01T02:31:07.162" v="77" actId="1076"/>
          <ac:picMkLst>
            <pc:docMk/>
            <pc:sldMk cId="3187037667" sldId="261"/>
            <ac:picMk id="3074" creationId="{347F87DF-8401-48A7-9B9B-CF714AA3F36D}"/>
          </ac:picMkLst>
        </pc:picChg>
      </pc:sldChg>
      <pc:sldChg chg="addSp delSp modSp add mod modAnim modNotesTx">
        <pc:chgData name="Austin" userId="6ffd7b76-0cd9-4665-8610-c1b2bc54ebf8" providerId="ADAL" clId="{8D7B2EA3-046A-4528-9C3D-51B2DE93AADF}" dt="2021-02-02T18:31:21.275" v="693"/>
        <pc:sldMkLst>
          <pc:docMk/>
          <pc:sldMk cId="2243078585" sldId="262"/>
        </pc:sldMkLst>
        <pc:spChg chg="mod">
          <ac:chgData name="Austin" userId="6ffd7b76-0cd9-4665-8610-c1b2bc54ebf8" providerId="ADAL" clId="{8D7B2EA3-046A-4528-9C3D-51B2DE93AADF}" dt="2021-02-01T03:01:55.748" v="109" actId="20577"/>
          <ac:spMkLst>
            <pc:docMk/>
            <pc:sldMk cId="2243078585" sldId="262"/>
            <ac:spMk id="9" creationId="{1ECD1841-EC6E-465C-9B1C-33081532C8C7}"/>
          </ac:spMkLst>
        </pc:spChg>
        <pc:spChg chg="mod">
          <ac:chgData name="Austin" userId="6ffd7b76-0cd9-4665-8610-c1b2bc54ebf8" providerId="ADAL" clId="{8D7B2EA3-046A-4528-9C3D-51B2DE93AADF}" dt="2021-02-02T18:30:39.531" v="683" actId="27636"/>
          <ac:spMkLst>
            <pc:docMk/>
            <pc:sldMk cId="2243078585" sldId="262"/>
            <ac:spMk id="10" creationId="{516F3A61-DAA7-4C3E-B704-DDC1D3C4EC9C}"/>
          </ac:spMkLst>
        </pc:spChg>
        <pc:spChg chg="mod">
          <ac:chgData name="Austin" userId="6ffd7b76-0cd9-4665-8610-c1b2bc54ebf8" providerId="ADAL" clId="{8D7B2EA3-046A-4528-9C3D-51B2DE93AADF}" dt="2021-02-01T03:02:00.805" v="110" actId="6549"/>
          <ac:spMkLst>
            <pc:docMk/>
            <pc:sldMk cId="2243078585" sldId="262"/>
            <ac:spMk id="13" creationId="{293FC9C2-FB0E-4EFC-A116-181131B10E1C}"/>
          </ac:spMkLst>
        </pc:spChg>
        <pc:spChg chg="mod">
          <ac:chgData name="Austin" userId="6ffd7b76-0cd9-4665-8610-c1b2bc54ebf8" providerId="ADAL" clId="{8D7B2EA3-046A-4528-9C3D-51B2DE93AADF}" dt="2021-02-01T03:02:04.058" v="112"/>
          <ac:spMkLst>
            <pc:docMk/>
            <pc:sldMk cId="2243078585" sldId="262"/>
            <ac:spMk id="17" creationId="{33EBB92D-01D6-4D9D-B12F-E30EE1451E74}"/>
          </ac:spMkLst>
        </pc:spChg>
        <pc:spChg chg="mod">
          <ac:chgData name="Austin" userId="6ffd7b76-0cd9-4665-8610-c1b2bc54ebf8" providerId="ADAL" clId="{8D7B2EA3-046A-4528-9C3D-51B2DE93AADF}" dt="2021-02-01T03:02:04.058" v="112"/>
          <ac:spMkLst>
            <pc:docMk/>
            <pc:sldMk cId="2243078585" sldId="262"/>
            <ac:spMk id="18" creationId="{6299039C-C0E1-45D7-8345-F57B6EF8D3D8}"/>
          </ac:spMkLst>
        </pc:spChg>
        <pc:spChg chg="mod">
          <ac:chgData name="Austin" userId="6ffd7b76-0cd9-4665-8610-c1b2bc54ebf8" providerId="ADAL" clId="{8D7B2EA3-046A-4528-9C3D-51B2DE93AADF}" dt="2021-02-01T03:02:04.058" v="112"/>
          <ac:spMkLst>
            <pc:docMk/>
            <pc:sldMk cId="2243078585" sldId="262"/>
            <ac:spMk id="19" creationId="{09872F38-C533-4A91-BD59-FAE55A33FFAE}"/>
          </ac:spMkLst>
        </pc:spChg>
        <pc:spChg chg="mod">
          <ac:chgData name="Austin" userId="6ffd7b76-0cd9-4665-8610-c1b2bc54ebf8" providerId="ADAL" clId="{8D7B2EA3-046A-4528-9C3D-51B2DE93AADF}" dt="2021-02-01T03:02:04.058" v="112"/>
          <ac:spMkLst>
            <pc:docMk/>
            <pc:sldMk cId="2243078585" sldId="262"/>
            <ac:spMk id="20" creationId="{4258B353-473C-4739-9327-40835D73747B}"/>
          </ac:spMkLst>
        </pc:spChg>
        <pc:spChg chg="mod">
          <ac:chgData name="Austin" userId="6ffd7b76-0cd9-4665-8610-c1b2bc54ebf8" providerId="ADAL" clId="{8D7B2EA3-046A-4528-9C3D-51B2DE93AADF}" dt="2021-02-01T03:02:04.058" v="112"/>
          <ac:spMkLst>
            <pc:docMk/>
            <pc:sldMk cId="2243078585" sldId="262"/>
            <ac:spMk id="21" creationId="{139B9989-D346-46B0-87ED-3DE14153960C}"/>
          </ac:spMkLst>
        </pc:spChg>
        <pc:grpChg chg="del">
          <ac:chgData name="Austin" userId="6ffd7b76-0cd9-4665-8610-c1b2bc54ebf8" providerId="ADAL" clId="{8D7B2EA3-046A-4528-9C3D-51B2DE93AADF}" dt="2021-02-01T03:02:03.565" v="111" actId="478"/>
          <ac:grpSpMkLst>
            <pc:docMk/>
            <pc:sldMk cId="2243078585" sldId="262"/>
            <ac:grpSpMk id="11" creationId="{FC00C0EF-07AC-47BC-BFB5-72869733F921}"/>
          </ac:grpSpMkLst>
        </pc:grpChg>
        <pc:grpChg chg="add mod">
          <ac:chgData name="Austin" userId="6ffd7b76-0cd9-4665-8610-c1b2bc54ebf8" providerId="ADAL" clId="{8D7B2EA3-046A-4528-9C3D-51B2DE93AADF}" dt="2021-02-01T03:02:04.058" v="112"/>
          <ac:grpSpMkLst>
            <pc:docMk/>
            <pc:sldMk cId="2243078585" sldId="262"/>
            <ac:grpSpMk id="16" creationId="{5AC54D92-652C-4726-AD24-D30E0AC66513}"/>
          </ac:grpSpMkLst>
        </pc:grpChg>
        <pc:picChg chg="del">
          <ac:chgData name="Austin" userId="6ffd7b76-0cd9-4665-8610-c1b2bc54ebf8" providerId="ADAL" clId="{8D7B2EA3-046A-4528-9C3D-51B2DE93AADF}" dt="2021-02-01T03:02:09.086" v="113" actId="478"/>
          <ac:picMkLst>
            <pc:docMk/>
            <pc:sldMk cId="2243078585" sldId="262"/>
            <ac:picMk id="2050" creationId="{5C8F75C5-A7D4-4325-985F-F21926A18D28}"/>
          </ac:picMkLst>
        </pc:picChg>
        <pc:picChg chg="add del mod">
          <ac:chgData name="Austin" userId="6ffd7b76-0cd9-4665-8610-c1b2bc54ebf8" providerId="ADAL" clId="{8D7B2EA3-046A-4528-9C3D-51B2DE93AADF}" dt="2021-02-02T18:22:32.990" v="204" actId="478"/>
          <ac:picMkLst>
            <pc:docMk/>
            <pc:sldMk cId="2243078585" sldId="262"/>
            <ac:picMk id="4098" creationId="{348D15D4-FF8F-47E4-8D7B-681E20304AD4}"/>
          </ac:picMkLst>
        </pc:picChg>
        <pc:picChg chg="add mod">
          <ac:chgData name="Austin" userId="6ffd7b76-0cd9-4665-8610-c1b2bc54ebf8" providerId="ADAL" clId="{8D7B2EA3-046A-4528-9C3D-51B2DE93AADF}" dt="2021-02-02T18:26:41.588" v="370" actId="1076"/>
          <ac:picMkLst>
            <pc:docMk/>
            <pc:sldMk cId="2243078585" sldId="262"/>
            <ac:picMk id="4100" creationId="{B53FB83B-DD7D-46B8-BE28-B942A0F05AE4}"/>
          </ac:picMkLst>
        </pc:picChg>
      </pc:sldChg>
      <pc:sldChg chg="modSp add del mod">
        <pc:chgData name="Austin" userId="6ffd7b76-0cd9-4665-8610-c1b2bc54ebf8" providerId="ADAL" clId="{8D7B2EA3-046A-4528-9C3D-51B2DE93AADF}" dt="2021-02-02T18:33:34.382" v="931" actId="2696"/>
        <pc:sldMkLst>
          <pc:docMk/>
          <pc:sldMk cId="3740371676" sldId="263"/>
        </pc:sldMkLst>
        <pc:spChg chg="mod">
          <ac:chgData name="Austin" userId="6ffd7b76-0cd9-4665-8610-c1b2bc54ebf8" providerId="ADAL" clId="{8D7B2EA3-046A-4528-9C3D-51B2DE93AADF}" dt="2021-02-02T18:18:31.846" v="197" actId="20577"/>
          <ac:spMkLst>
            <pc:docMk/>
            <pc:sldMk cId="3740371676" sldId="263"/>
            <ac:spMk id="10" creationId="{516F3A61-DAA7-4C3E-B704-DDC1D3C4EC9C}"/>
          </ac:spMkLst>
        </pc:spChg>
      </pc:sldChg>
      <pc:sldChg chg="modSp add del mod">
        <pc:chgData name="Austin" userId="6ffd7b76-0cd9-4665-8610-c1b2bc54ebf8" providerId="ADAL" clId="{8D7B2EA3-046A-4528-9C3D-51B2DE93AADF}" dt="2021-02-02T18:18:23.541" v="186" actId="2696"/>
        <pc:sldMkLst>
          <pc:docMk/>
          <pc:sldMk cId="3601684570" sldId="264"/>
        </pc:sldMkLst>
        <pc:spChg chg="mod">
          <ac:chgData name="Austin" userId="6ffd7b76-0cd9-4665-8610-c1b2bc54ebf8" providerId="ADAL" clId="{8D7B2EA3-046A-4528-9C3D-51B2DE93AADF}" dt="2021-02-01T03:02:48.511" v="152" actId="20577"/>
          <ac:spMkLst>
            <pc:docMk/>
            <pc:sldMk cId="3601684570" sldId="264"/>
            <ac:spMk id="10" creationId="{516F3A61-DAA7-4C3E-B704-DDC1D3C4EC9C}"/>
          </ac:spMkLst>
        </pc:spChg>
      </pc:sldChg>
      <pc:sldChg chg="addSp modSp add mod modAnim modNotesTx">
        <pc:chgData name="Austin" userId="6ffd7b76-0cd9-4665-8610-c1b2bc54ebf8" providerId="ADAL" clId="{8D7B2EA3-046A-4528-9C3D-51B2DE93AADF}" dt="2021-02-02T20:14:16.530" v="3156" actId="20577"/>
        <pc:sldMkLst>
          <pc:docMk/>
          <pc:sldMk cId="1794351298" sldId="265"/>
        </pc:sldMkLst>
        <pc:spChg chg="mod">
          <ac:chgData name="Austin" userId="6ffd7b76-0cd9-4665-8610-c1b2bc54ebf8" providerId="ADAL" clId="{8D7B2EA3-046A-4528-9C3D-51B2DE93AADF}" dt="2021-02-02T18:33:49.126" v="952" actId="20577"/>
          <ac:spMkLst>
            <pc:docMk/>
            <pc:sldMk cId="1794351298" sldId="265"/>
            <ac:spMk id="9" creationId="{1ECD1841-EC6E-465C-9B1C-33081532C8C7}"/>
          </ac:spMkLst>
        </pc:spChg>
        <pc:spChg chg="mod">
          <ac:chgData name="Austin" userId="6ffd7b76-0cd9-4665-8610-c1b2bc54ebf8" providerId="ADAL" clId="{8D7B2EA3-046A-4528-9C3D-51B2DE93AADF}" dt="2021-02-02T20:14:16.530" v="3156" actId="20577"/>
          <ac:spMkLst>
            <pc:docMk/>
            <pc:sldMk cId="1794351298" sldId="265"/>
            <ac:spMk id="10" creationId="{516F3A61-DAA7-4C3E-B704-DDC1D3C4EC9C}"/>
          </ac:spMkLst>
        </pc:spChg>
        <pc:picChg chg="add mod">
          <ac:chgData name="Austin" userId="6ffd7b76-0cd9-4665-8610-c1b2bc54ebf8" providerId="ADAL" clId="{8D7B2EA3-046A-4528-9C3D-51B2DE93AADF}" dt="2021-02-02T18:35:22.859" v="1071" actId="1076"/>
          <ac:picMkLst>
            <pc:docMk/>
            <pc:sldMk cId="1794351298" sldId="265"/>
            <ac:picMk id="5122" creationId="{8494B3C4-0CAF-406D-993F-AB3D3EDFE8E4}"/>
          </ac:picMkLst>
        </pc:picChg>
      </pc:sldChg>
      <pc:sldChg chg="addSp delSp modSp new mod setBg modClrScheme chgLayout modNotesTx">
        <pc:chgData name="Austin" userId="6ffd7b76-0cd9-4665-8610-c1b2bc54ebf8" providerId="ADAL" clId="{8D7B2EA3-046A-4528-9C3D-51B2DE93AADF}" dt="2021-02-02T19:37:18.867" v="2342" actId="20577"/>
        <pc:sldMkLst>
          <pc:docMk/>
          <pc:sldMk cId="649403979" sldId="266"/>
        </pc:sldMkLst>
        <pc:spChg chg="del mod ord">
          <ac:chgData name="Austin" userId="6ffd7b76-0cd9-4665-8610-c1b2bc54ebf8" providerId="ADAL" clId="{8D7B2EA3-046A-4528-9C3D-51B2DE93AADF}" dt="2021-02-02T18:44:43.381" v="1151" actId="700"/>
          <ac:spMkLst>
            <pc:docMk/>
            <pc:sldMk cId="649403979" sldId="266"/>
            <ac:spMk id="2" creationId="{22E88D6D-67C0-48FF-ADE2-0F2C420FBEC2}"/>
          </ac:spMkLst>
        </pc:spChg>
        <pc:spChg chg="del mod ord">
          <ac:chgData name="Austin" userId="6ffd7b76-0cd9-4665-8610-c1b2bc54ebf8" providerId="ADAL" clId="{8D7B2EA3-046A-4528-9C3D-51B2DE93AADF}" dt="2021-02-02T18:44:43.381" v="1151" actId="700"/>
          <ac:spMkLst>
            <pc:docMk/>
            <pc:sldMk cId="649403979" sldId="266"/>
            <ac:spMk id="3" creationId="{B687E0A9-8088-4BAD-A4AD-5ED9F58F75C3}"/>
          </ac:spMkLst>
        </pc:spChg>
        <pc:spChg chg="del">
          <ac:chgData name="Austin" userId="6ffd7b76-0cd9-4665-8610-c1b2bc54ebf8" providerId="ADAL" clId="{8D7B2EA3-046A-4528-9C3D-51B2DE93AADF}" dt="2021-02-02T18:44:43.381" v="1151" actId="700"/>
          <ac:spMkLst>
            <pc:docMk/>
            <pc:sldMk cId="649403979" sldId="266"/>
            <ac:spMk id="4" creationId="{81CF1316-6C41-4EC9-A866-988C6F559677}"/>
          </ac:spMkLst>
        </pc:spChg>
        <pc:spChg chg="add del mod ord">
          <ac:chgData name="Austin" userId="6ffd7b76-0cd9-4665-8610-c1b2bc54ebf8" providerId="ADAL" clId="{8D7B2EA3-046A-4528-9C3D-51B2DE93AADF}" dt="2021-02-02T18:51:00.270" v="1221" actId="478"/>
          <ac:spMkLst>
            <pc:docMk/>
            <pc:sldMk cId="649403979" sldId="266"/>
            <ac:spMk id="5" creationId="{6EF586C8-57F9-4A10-9E48-189F664EAF59}"/>
          </ac:spMkLst>
        </pc:spChg>
        <pc:spChg chg="add del mod ord">
          <ac:chgData name="Austin" userId="6ffd7b76-0cd9-4665-8610-c1b2bc54ebf8" providerId="ADAL" clId="{8D7B2EA3-046A-4528-9C3D-51B2DE93AADF}" dt="2021-02-02T18:48:59.828" v="1175" actId="478"/>
          <ac:spMkLst>
            <pc:docMk/>
            <pc:sldMk cId="649403979" sldId="266"/>
            <ac:spMk id="6" creationId="{8564506B-029B-4C1F-BBB1-896AE3A0958D}"/>
          </ac:spMkLst>
        </pc:spChg>
        <pc:spChg chg="add del mod ord">
          <ac:chgData name="Austin" userId="6ffd7b76-0cd9-4665-8610-c1b2bc54ebf8" providerId="ADAL" clId="{8D7B2EA3-046A-4528-9C3D-51B2DE93AADF}" dt="2021-02-02T18:50:54.083" v="1218" actId="478"/>
          <ac:spMkLst>
            <pc:docMk/>
            <pc:sldMk cId="649403979" sldId="266"/>
            <ac:spMk id="7" creationId="{C85B47C4-3B3C-43FF-A285-814CA16B5004}"/>
          </ac:spMkLst>
        </pc:spChg>
        <pc:spChg chg="add del mod">
          <ac:chgData name="Austin" userId="6ffd7b76-0cd9-4665-8610-c1b2bc54ebf8" providerId="ADAL" clId="{8D7B2EA3-046A-4528-9C3D-51B2DE93AADF}" dt="2021-02-02T18:51:03.428" v="1222" actId="478"/>
          <ac:spMkLst>
            <pc:docMk/>
            <pc:sldMk cId="649403979" sldId="266"/>
            <ac:spMk id="9" creationId="{1EF2AE1D-6741-4F9D-80BD-CA04377555FD}"/>
          </ac:spMkLst>
        </pc:spChg>
        <pc:spChg chg="add">
          <ac:chgData name="Austin" userId="6ffd7b76-0cd9-4665-8610-c1b2bc54ebf8" providerId="ADAL" clId="{8D7B2EA3-046A-4528-9C3D-51B2DE93AADF}" dt="2021-02-02T18:48:52.628" v="1174" actId="26606"/>
          <ac:spMkLst>
            <pc:docMk/>
            <pc:sldMk cId="649403979" sldId="266"/>
            <ac:spMk id="71" creationId="{9E433CB3-EAB2-4842-A1DD-7BC051B55670}"/>
          </ac:spMkLst>
        </pc:spChg>
        <pc:spChg chg="add">
          <ac:chgData name="Austin" userId="6ffd7b76-0cd9-4665-8610-c1b2bc54ebf8" providerId="ADAL" clId="{8D7B2EA3-046A-4528-9C3D-51B2DE93AADF}" dt="2021-02-02T18:48:52.628" v="1174" actId="26606"/>
          <ac:spMkLst>
            <pc:docMk/>
            <pc:sldMk cId="649403979" sldId="266"/>
            <ac:spMk id="73" creationId="{B72D6322-BB79-455D-9295-EC9B9FA9D525}"/>
          </ac:spMkLst>
        </pc:spChg>
        <pc:picChg chg="add del mod ord">
          <ac:chgData name="Austin" userId="6ffd7b76-0cd9-4665-8610-c1b2bc54ebf8" providerId="ADAL" clId="{8D7B2EA3-046A-4528-9C3D-51B2DE93AADF}" dt="2021-02-02T18:50:57.646" v="1220" actId="478"/>
          <ac:picMkLst>
            <pc:docMk/>
            <pc:sldMk cId="649403979" sldId="266"/>
            <ac:picMk id="6146" creationId="{ABE9D4C5-3F30-4433-BCE8-F59B043396E4}"/>
          </ac:picMkLst>
        </pc:picChg>
      </pc:sldChg>
      <pc:sldChg chg="addSp delSp modSp new del mod setBg modClrScheme addAnim chgLayout">
        <pc:chgData name="Austin" userId="6ffd7b76-0cd9-4665-8610-c1b2bc54ebf8" providerId="ADAL" clId="{8D7B2EA3-046A-4528-9C3D-51B2DE93AADF}" dt="2021-02-02T18:44:39.599" v="1149" actId="2696"/>
        <pc:sldMkLst>
          <pc:docMk/>
          <pc:sldMk cId="2145052672" sldId="266"/>
        </pc:sldMkLst>
        <pc:spChg chg="del mod ord">
          <ac:chgData name="Austin" userId="6ffd7b76-0cd9-4665-8610-c1b2bc54ebf8" providerId="ADAL" clId="{8D7B2EA3-046A-4528-9C3D-51B2DE93AADF}" dt="2021-02-02T18:44:00.030" v="1098" actId="700"/>
          <ac:spMkLst>
            <pc:docMk/>
            <pc:sldMk cId="2145052672" sldId="266"/>
            <ac:spMk id="2" creationId="{36BF33FB-9E02-43DD-A237-D01E90974FCF}"/>
          </ac:spMkLst>
        </pc:spChg>
        <pc:spChg chg="del mod ord">
          <ac:chgData name="Austin" userId="6ffd7b76-0cd9-4665-8610-c1b2bc54ebf8" providerId="ADAL" clId="{8D7B2EA3-046A-4528-9C3D-51B2DE93AADF}" dt="2021-02-02T18:44:00.030" v="1098" actId="700"/>
          <ac:spMkLst>
            <pc:docMk/>
            <pc:sldMk cId="2145052672" sldId="266"/>
            <ac:spMk id="3" creationId="{A137D56E-0738-49EE-A6C2-E1DF24464E81}"/>
          </ac:spMkLst>
        </pc:spChg>
        <pc:spChg chg="del">
          <ac:chgData name="Austin" userId="6ffd7b76-0cd9-4665-8610-c1b2bc54ebf8" providerId="ADAL" clId="{8D7B2EA3-046A-4528-9C3D-51B2DE93AADF}" dt="2021-02-02T18:44:00.030" v="1098" actId="700"/>
          <ac:spMkLst>
            <pc:docMk/>
            <pc:sldMk cId="2145052672" sldId="266"/>
            <ac:spMk id="4" creationId="{A05BFA15-4B91-4E99-A970-6A2ADF86DF1F}"/>
          </ac:spMkLst>
        </pc:spChg>
        <pc:spChg chg="add mod ord">
          <ac:chgData name="Austin" userId="6ffd7b76-0cd9-4665-8610-c1b2bc54ebf8" providerId="ADAL" clId="{8D7B2EA3-046A-4528-9C3D-51B2DE93AADF}" dt="2021-02-02T18:44:27.903" v="1146" actId="26606"/>
          <ac:spMkLst>
            <pc:docMk/>
            <pc:sldMk cId="2145052672" sldId="266"/>
            <ac:spMk id="5" creationId="{006AC8DF-41DC-44FB-826D-F197B500591A}"/>
          </ac:spMkLst>
        </pc:spChg>
        <pc:spChg chg="add del mod ord">
          <ac:chgData name="Austin" userId="6ffd7b76-0cd9-4665-8610-c1b2bc54ebf8" providerId="ADAL" clId="{8D7B2EA3-046A-4528-9C3D-51B2DE93AADF}" dt="2021-02-02T18:44:19.469" v="1144" actId="700"/>
          <ac:spMkLst>
            <pc:docMk/>
            <pc:sldMk cId="2145052672" sldId="266"/>
            <ac:spMk id="6" creationId="{3AB9C8B1-698D-42DC-9607-A7B3C4B266B1}"/>
          </ac:spMkLst>
        </pc:spChg>
        <pc:spChg chg="add del mod ord">
          <ac:chgData name="Austin" userId="6ffd7b76-0cd9-4665-8610-c1b2bc54ebf8" providerId="ADAL" clId="{8D7B2EA3-046A-4528-9C3D-51B2DE93AADF}" dt="2021-02-02T18:44:23.507" v="1145" actId="478"/>
          <ac:spMkLst>
            <pc:docMk/>
            <pc:sldMk cId="2145052672" sldId="266"/>
            <ac:spMk id="7" creationId="{F6808FEF-19E1-46B8-B6C0-702468CFD4F9}"/>
          </ac:spMkLst>
        </pc:spChg>
        <pc:spChg chg="add">
          <ac:chgData name="Austin" userId="6ffd7b76-0cd9-4665-8610-c1b2bc54ebf8" providerId="ADAL" clId="{8D7B2EA3-046A-4528-9C3D-51B2DE93AADF}" dt="2021-02-02T18:44:27.903" v="1146" actId="26606"/>
          <ac:spMkLst>
            <pc:docMk/>
            <pc:sldMk cId="2145052672" sldId="266"/>
            <ac:spMk id="11" creationId="{9E433CB3-EAB2-4842-A1DD-7BC051B55670}"/>
          </ac:spMkLst>
        </pc:spChg>
        <pc:spChg chg="add">
          <ac:chgData name="Austin" userId="6ffd7b76-0cd9-4665-8610-c1b2bc54ebf8" providerId="ADAL" clId="{8D7B2EA3-046A-4528-9C3D-51B2DE93AADF}" dt="2021-02-02T18:44:27.903" v="1146" actId="26606"/>
          <ac:spMkLst>
            <pc:docMk/>
            <pc:sldMk cId="2145052672" sldId="266"/>
            <ac:spMk id="13" creationId="{A87376E7-9AC1-477E-9D52-27424009C1A1}"/>
          </ac:spMkLst>
        </pc:spChg>
        <pc:picChg chg="add del">
          <ac:chgData name="Austin" userId="6ffd7b76-0cd9-4665-8610-c1b2bc54ebf8" providerId="ADAL" clId="{8D7B2EA3-046A-4528-9C3D-51B2DE93AADF}" dt="2021-02-02T18:44:33.492" v="1148" actId="478"/>
          <ac:picMkLst>
            <pc:docMk/>
            <pc:sldMk cId="2145052672" sldId="266"/>
            <ac:picMk id="8" creationId="{8EFF15FE-8587-4263-B6F8-701E38CC4906}"/>
          </ac:picMkLst>
        </pc:picChg>
      </pc:sldChg>
      <pc:sldChg chg="addSp delSp modSp new mod modClrScheme modAnim chgLayout modNotesTx">
        <pc:chgData name="Austin" userId="6ffd7b76-0cd9-4665-8610-c1b2bc54ebf8" providerId="ADAL" clId="{8D7B2EA3-046A-4528-9C3D-51B2DE93AADF}" dt="2021-02-02T19:23:51.269" v="1717"/>
        <pc:sldMkLst>
          <pc:docMk/>
          <pc:sldMk cId="894976862" sldId="267"/>
        </pc:sldMkLst>
        <pc:spChg chg="mod ord">
          <ac:chgData name="Austin" userId="6ffd7b76-0cd9-4665-8610-c1b2bc54ebf8" providerId="ADAL" clId="{8D7B2EA3-046A-4528-9C3D-51B2DE93AADF}" dt="2021-02-02T19:18:42.357" v="1324" actId="1076"/>
          <ac:spMkLst>
            <pc:docMk/>
            <pc:sldMk cId="894976862" sldId="267"/>
            <ac:spMk id="2" creationId="{BA39C462-E5AD-4ED1-AA56-2F3B8A6D874F}"/>
          </ac:spMkLst>
        </pc:spChg>
        <pc:spChg chg="del mod ord">
          <ac:chgData name="Austin" userId="6ffd7b76-0cd9-4665-8610-c1b2bc54ebf8" providerId="ADAL" clId="{8D7B2EA3-046A-4528-9C3D-51B2DE93AADF}" dt="2021-02-02T19:18:10.197" v="1319" actId="700"/>
          <ac:spMkLst>
            <pc:docMk/>
            <pc:sldMk cId="894976862" sldId="267"/>
            <ac:spMk id="3" creationId="{6449D3AD-2C53-4BE7-BFDD-7275B7C9D511}"/>
          </ac:spMkLst>
        </pc:spChg>
        <pc:spChg chg="add mod ord">
          <ac:chgData name="Austin" userId="6ffd7b76-0cd9-4665-8610-c1b2bc54ebf8" providerId="ADAL" clId="{8D7B2EA3-046A-4528-9C3D-51B2DE93AADF}" dt="2021-02-02T19:22:17.927" v="1711" actId="20577"/>
          <ac:spMkLst>
            <pc:docMk/>
            <pc:sldMk cId="894976862" sldId="267"/>
            <ac:spMk id="4" creationId="{C57C8D36-EFF0-4992-984E-18CB275DAD19}"/>
          </ac:spMkLst>
        </pc:spChg>
        <pc:spChg chg="add del mod ord">
          <ac:chgData name="Austin" userId="6ffd7b76-0cd9-4665-8610-c1b2bc54ebf8" providerId="ADAL" clId="{8D7B2EA3-046A-4528-9C3D-51B2DE93AADF}" dt="2021-02-02T19:18:28.319" v="1320"/>
          <ac:spMkLst>
            <pc:docMk/>
            <pc:sldMk cId="894976862" sldId="267"/>
            <ac:spMk id="5" creationId="{DD688E3B-4369-4169-8609-AEDB499DF2F8}"/>
          </ac:spMkLst>
        </pc:spChg>
        <pc:spChg chg="add del">
          <ac:chgData name="Austin" userId="6ffd7b76-0cd9-4665-8610-c1b2bc54ebf8" providerId="ADAL" clId="{8D7B2EA3-046A-4528-9C3D-51B2DE93AADF}" dt="2021-02-02T19:22:48.091" v="1714" actId="478"/>
          <ac:spMkLst>
            <pc:docMk/>
            <pc:sldMk cId="894976862" sldId="267"/>
            <ac:spMk id="6" creationId="{D7684268-5AB3-4494-B08E-B71432125938}"/>
          </ac:spMkLst>
        </pc:spChg>
        <pc:picChg chg="add mod">
          <ac:chgData name="Austin" userId="6ffd7b76-0cd9-4665-8610-c1b2bc54ebf8" providerId="ADAL" clId="{8D7B2EA3-046A-4528-9C3D-51B2DE93AADF}" dt="2021-02-02T19:22:33.247" v="1712" actId="732"/>
          <ac:picMkLst>
            <pc:docMk/>
            <pc:sldMk cId="894976862" sldId="267"/>
            <ac:picMk id="7170" creationId="{DA797FED-8937-48EB-B0AC-1BF243C4D719}"/>
          </ac:picMkLst>
        </pc:picChg>
      </pc:sldChg>
      <pc:sldChg chg="add del ord">
        <pc:chgData name="Austin" userId="6ffd7b76-0cd9-4665-8610-c1b2bc54ebf8" providerId="ADAL" clId="{8D7B2EA3-046A-4528-9C3D-51B2DE93AADF}" dt="2021-02-02T20:14:32.775" v="3160" actId="2696"/>
        <pc:sldMkLst>
          <pc:docMk/>
          <pc:sldMk cId="2130728095" sldId="268"/>
        </pc:sldMkLst>
      </pc:sldChg>
      <pc:sldChg chg="add modAnim modNotesTx">
        <pc:chgData name="Austin" userId="6ffd7b76-0cd9-4665-8610-c1b2bc54ebf8" providerId="ADAL" clId="{8D7B2EA3-046A-4528-9C3D-51B2DE93AADF}" dt="2021-02-02T19:23:52.917" v="1718"/>
        <pc:sldMkLst>
          <pc:docMk/>
          <pc:sldMk cId="890934850" sldId="269"/>
        </pc:sldMkLst>
      </pc:sldChg>
      <pc:sldChg chg="addSp delSp modSp add mod modNotesTx">
        <pc:chgData name="Austin" userId="6ffd7b76-0cd9-4665-8610-c1b2bc54ebf8" providerId="ADAL" clId="{8D7B2EA3-046A-4528-9C3D-51B2DE93AADF}" dt="2021-02-02T19:30:17.980" v="2214" actId="14100"/>
        <pc:sldMkLst>
          <pc:docMk/>
          <pc:sldMk cId="3643520566" sldId="270"/>
        </pc:sldMkLst>
        <pc:spChg chg="mod">
          <ac:chgData name="Austin" userId="6ffd7b76-0cd9-4665-8610-c1b2bc54ebf8" providerId="ADAL" clId="{8D7B2EA3-046A-4528-9C3D-51B2DE93AADF}" dt="2021-02-02T19:24:24.699" v="1731" actId="20577"/>
          <ac:spMkLst>
            <pc:docMk/>
            <pc:sldMk cId="3643520566" sldId="270"/>
            <ac:spMk id="2" creationId="{BA39C462-E5AD-4ED1-AA56-2F3B8A6D874F}"/>
          </ac:spMkLst>
        </pc:spChg>
        <pc:spChg chg="add del mod">
          <ac:chgData name="Austin" userId="6ffd7b76-0cd9-4665-8610-c1b2bc54ebf8" providerId="ADAL" clId="{8D7B2EA3-046A-4528-9C3D-51B2DE93AADF}" dt="2021-02-02T19:29:28.355" v="2206" actId="478"/>
          <ac:spMkLst>
            <pc:docMk/>
            <pc:sldMk cId="3643520566" sldId="270"/>
            <ac:spMk id="3" creationId="{6AD47531-3DD9-471C-87EB-BD844F63A5AF}"/>
          </ac:spMkLst>
        </pc:spChg>
        <pc:spChg chg="mod">
          <ac:chgData name="Austin" userId="6ffd7b76-0cd9-4665-8610-c1b2bc54ebf8" providerId="ADAL" clId="{8D7B2EA3-046A-4528-9C3D-51B2DE93AADF}" dt="2021-02-02T19:30:17.980" v="2214" actId="14100"/>
          <ac:spMkLst>
            <pc:docMk/>
            <pc:sldMk cId="3643520566" sldId="270"/>
            <ac:spMk id="4" creationId="{C57C8D36-EFF0-4992-984E-18CB275DAD19}"/>
          </ac:spMkLst>
        </pc:spChg>
        <pc:picChg chg="del">
          <ac:chgData name="Austin" userId="6ffd7b76-0cd9-4665-8610-c1b2bc54ebf8" providerId="ADAL" clId="{8D7B2EA3-046A-4528-9C3D-51B2DE93AADF}" dt="2021-02-02T19:24:29.284" v="1732" actId="478"/>
          <ac:picMkLst>
            <pc:docMk/>
            <pc:sldMk cId="3643520566" sldId="270"/>
            <ac:picMk id="7170" creationId="{DA797FED-8937-48EB-B0AC-1BF243C4D719}"/>
          </ac:picMkLst>
        </pc:picChg>
        <pc:picChg chg="add mod">
          <ac:chgData name="Austin" userId="6ffd7b76-0cd9-4665-8610-c1b2bc54ebf8" providerId="ADAL" clId="{8D7B2EA3-046A-4528-9C3D-51B2DE93AADF}" dt="2021-02-02T19:29:38.961" v="2209" actId="1076"/>
          <ac:picMkLst>
            <pc:docMk/>
            <pc:sldMk cId="3643520566" sldId="270"/>
            <ac:picMk id="8194" creationId="{DE2513F9-2DDA-4059-ABAB-AFE751C46615}"/>
          </ac:picMkLst>
        </pc:picChg>
      </pc:sldChg>
      <pc:sldChg chg="addSp delSp modSp new mod setBg modNotesTx">
        <pc:chgData name="Austin" userId="6ffd7b76-0cd9-4665-8610-c1b2bc54ebf8" providerId="ADAL" clId="{8D7B2EA3-046A-4528-9C3D-51B2DE93AADF}" dt="2021-02-02T19:50:29.644" v="2379"/>
        <pc:sldMkLst>
          <pc:docMk/>
          <pc:sldMk cId="4169029772" sldId="271"/>
        </pc:sldMkLst>
        <pc:spChg chg="del">
          <ac:chgData name="Austin" userId="6ffd7b76-0cd9-4665-8610-c1b2bc54ebf8" providerId="ADAL" clId="{8D7B2EA3-046A-4528-9C3D-51B2DE93AADF}" dt="2021-02-02T19:36:42.075" v="2310" actId="478"/>
          <ac:spMkLst>
            <pc:docMk/>
            <pc:sldMk cId="4169029772" sldId="271"/>
            <ac:spMk id="2" creationId="{B598EC3D-48B0-470E-828C-47F624994DE9}"/>
          </ac:spMkLst>
        </pc:spChg>
        <pc:spChg chg="del">
          <ac:chgData name="Austin" userId="6ffd7b76-0cd9-4665-8610-c1b2bc54ebf8" providerId="ADAL" clId="{8D7B2EA3-046A-4528-9C3D-51B2DE93AADF}" dt="2021-02-02T19:36:40.443" v="2308" actId="478"/>
          <ac:spMkLst>
            <pc:docMk/>
            <pc:sldMk cId="4169029772" sldId="271"/>
            <ac:spMk id="3" creationId="{EEB640E7-BDCA-44BA-9021-21DC256C027C}"/>
          </ac:spMkLst>
        </pc:spChg>
        <pc:spChg chg="del">
          <ac:chgData name="Austin" userId="6ffd7b76-0cd9-4665-8610-c1b2bc54ebf8" providerId="ADAL" clId="{8D7B2EA3-046A-4528-9C3D-51B2DE93AADF}" dt="2021-02-02T19:36:41.371" v="2309" actId="478"/>
          <ac:spMkLst>
            <pc:docMk/>
            <pc:sldMk cId="4169029772" sldId="271"/>
            <ac:spMk id="4" creationId="{9966B285-9557-45F9-B550-80866E6F03CC}"/>
          </ac:spMkLst>
        </pc:spChg>
        <pc:spChg chg="add">
          <ac:chgData name="Austin" userId="6ffd7b76-0cd9-4665-8610-c1b2bc54ebf8" providerId="ADAL" clId="{8D7B2EA3-046A-4528-9C3D-51B2DE93AADF}" dt="2021-02-02T19:36:52.057" v="2312" actId="26606"/>
          <ac:spMkLst>
            <pc:docMk/>
            <pc:sldMk cId="4169029772" sldId="271"/>
            <ac:spMk id="71" creationId="{324B96B7-F07C-4E9B-86F3-BC469113537B}"/>
          </ac:spMkLst>
        </pc:spChg>
        <pc:picChg chg="add mod">
          <ac:chgData name="Austin" userId="6ffd7b76-0cd9-4665-8610-c1b2bc54ebf8" providerId="ADAL" clId="{8D7B2EA3-046A-4528-9C3D-51B2DE93AADF}" dt="2021-02-02T19:36:52.057" v="2312" actId="26606"/>
          <ac:picMkLst>
            <pc:docMk/>
            <pc:sldMk cId="4169029772" sldId="271"/>
            <ac:picMk id="9218" creationId="{0F9823C1-32E1-444B-91FE-04554760E508}"/>
          </ac:picMkLst>
        </pc:picChg>
      </pc:sldChg>
      <pc:sldChg chg="addSp delSp modSp new mod">
        <pc:chgData name="Austin" userId="6ffd7b76-0cd9-4665-8610-c1b2bc54ebf8" providerId="ADAL" clId="{8D7B2EA3-046A-4528-9C3D-51B2DE93AADF}" dt="2021-02-02T19:53:54.904" v="2393" actId="1076"/>
        <pc:sldMkLst>
          <pc:docMk/>
          <pc:sldMk cId="1078823295" sldId="272"/>
        </pc:sldMkLst>
        <pc:spChg chg="mod">
          <ac:chgData name="Austin" userId="6ffd7b76-0cd9-4665-8610-c1b2bc54ebf8" providerId="ADAL" clId="{8D7B2EA3-046A-4528-9C3D-51B2DE93AADF}" dt="2021-02-02T19:52:24.395" v="2384" actId="1076"/>
          <ac:spMkLst>
            <pc:docMk/>
            <pc:sldMk cId="1078823295" sldId="272"/>
            <ac:spMk id="2" creationId="{906229E5-ACD2-45B5-B609-796A2C357D41}"/>
          </ac:spMkLst>
        </pc:spChg>
        <pc:spChg chg="del mod">
          <ac:chgData name="Austin" userId="6ffd7b76-0cd9-4665-8610-c1b2bc54ebf8" providerId="ADAL" clId="{8D7B2EA3-046A-4528-9C3D-51B2DE93AADF}" dt="2021-02-02T19:53:47.555" v="2391" actId="478"/>
          <ac:spMkLst>
            <pc:docMk/>
            <pc:sldMk cId="1078823295" sldId="272"/>
            <ac:spMk id="3" creationId="{69A3D090-930A-4D05-80B7-66B4D5B94C16}"/>
          </ac:spMkLst>
        </pc:spChg>
        <pc:spChg chg="del">
          <ac:chgData name="Austin" userId="6ffd7b76-0cd9-4665-8610-c1b2bc54ebf8" providerId="ADAL" clId="{8D7B2EA3-046A-4528-9C3D-51B2DE93AADF}" dt="2021-02-02T19:52:11.762" v="2380" actId="478"/>
          <ac:spMkLst>
            <pc:docMk/>
            <pc:sldMk cId="1078823295" sldId="272"/>
            <ac:spMk id="4" creationId="{02AF936D-1D74-4460-8659-51A6D84BC223}"/>
          </ac:spMkLst>
        </pc:spChg>
        <pc:picChg chg="add mod">
          <ac:chgData name="Austin" userId="6ffd7b76-0cd9-4665-8610-c1b2bc54ebf8" providerId="ADAL" clId="{8D7B2EA3-046A-4528-9C3D-51B2DE93AADF}" dt="2021-02-02T19:53:54.904" v="2393" actId="1076"/>
          <ac:picMkLst>
            <pc:docMk/>
            <pc:sldMk cId="1078823295" sldId="272"/>
            <ac:picMk id="10242" creationId="{32143DC6-4B65-4C66-841A-210F2349C8DE}"/>
          </ac:picMkLst>
        </pc:picChg>
      </pc:sldChg>
      <pc:sldChg chg="addSp delSp modSp new mod modNotesTx">
        <pc:chgData name="Austin" userId="6ffd7b76-0cd9-4665-8610-c1b2bc54ebf8" providerId="ADAL" clId="{8D7B2EA3-046A-4528-9C3D-51B2DE93AADF}" dt="2021-02-02T20:04:25.237" v="2901"/>
        <pc:sldMkLst>
          <pc:docMk/>
          <pc:sldMk cId="3394917412" sldId="273"/>
        </pc:sldMkLst>
        <pc:spChg chg="mod">
          <ac:chgData name="Austin" userId="6ffd7b76-0cd9-4665-8610-c1b2bc54ebf8" providerId="ADAL" clId="{8D7B2EA3-046A-4528-9C3D-51B2DE93AADF}" dt="2021-02-02T20:04:08.580" v="2897" actId="1076"/>
          <ac:spMkLst>
            <pc:docMk/>
            <pc:sldMk cId="3394917412" sldId="273"/>
            <ac:spMk id="2" creationId="{A1CFEBD3-7FE4-492A-B0D6-3CD28CB542DE}"/>
          </ac:spMkLst>
        </pc:spChg>
        <pc:spChg chg="mod">
          <ac:chgData name="Austin" userId="6ffd7b76-0cd9-4665-8610-c1b2bc54ebf8" providerId="ADAL" clId="{8D7B2EA3-046A-4528-9C3D-51B2DE93AADF}" dt="2021-02-02T20:04:16.772" v="2900" actId="1076"/>
          <ac:spMkLst>
            <pc:docMk/>
            <pc:sldMk cId="3394917412" sldId="273"/>
            <ac:spMk id="3" creationId="{A8AF6BCE-6F36-4EC8-B047-3B5B91A05C7B}"/>
          </ac:spMkLst>
        </pc:spChg>
        <pc:spChg chg="del">
          <ac:chgData name="Austin" userId="6ffd7b76-0cd9-4665-8610-c1b2bc54ebf8" providerId="ADAL" clId="{8D7B2EA3-046A-4528-9C3D-51B2DE93AADF}" dt="2021-02-02T20:04:02.226" v="2894" actId="478"/>
          <ac:spMkLst>
            <pc:docMk/>
            <pc:sldMk cId="3394917412" sldId="273"/>
            <ac:spMk id="4" creationId="{504D37B4-D99E-4E13-ABCC-15A3DE617E41}"/>
          </ac:spMkLst>
        </pc:spChg>
        <pc:picChg chg="add mod">
          <ac:chgData name="Austin" userId="6ffd7b76-0cd9-4665-8610-c1b2bc54ebf8" providerId="ADAL" clId="{8D7B2EA3-046A-4528-9C3D-51B2DE93AADF}" dt="2021-02-02T20:04:12.848" v="2899" actId="1076"/>
          <ac:picMkLst>
            <pc:docMk/>
            <pc:sldMk cId="3394917412" sldId="273"/>
            <ac:picMk id="11266" creationId="{C17C6C36-C3D3-48E5-B4A8-72419755781A}"/>
          </ac:picMkLst>
        </pc:picChg>
      </pc:sldChg>
      <pc:sldChg chg="modSp new del mod">
        <pc:chgData name="Austin" userId="6ffd7b76-0cd9-4665-8610-c1b2bc54ebf8" providerId="ADAL" clId="{8D7B2EA3-046A-4528-9C3D-51B2DE93AADF}" dt="2021-02-02T20:05:01.261" v="2902" actId="2696"/>
        <pc:sldMkLst>
          <pc:docMk/>
          <pc:sldMk cId="1231229275" sldId="274"/>
        </pc:sldMkLst>
        <pc:spChg chg="mod">
          <ac:chgData name="Austin" userId="6ffd7b76-0cd9-4665-8610-c1b2bc54ebf8" providerId="ADAL" clId="{8D7B2EA3-046A-4528-9C3D-51B2DE93AADF}" dt="2021-02-02T19:31:45.579" v="2307" actId="20577"/>
          <ac:spMkLst>
            <pc:docMk/>
            <pc:sldMk cId="1231229275" sldId="274"/>
            <ac:spMk id="2" creationId="{3D822DDC-EC14-47C2-B364-11E15F4F0C2A}"/>
          </ac:spMkLst>
        </pc:spChg>
      </pc:sldChg>
      <pc:sldChg chg="addSp delSp modSp add mod">
        <pc:chgData name="Austin" userId="6ffd7b76-0cd9-4665-8610-c1b2bc54ebf8" providerId="ADAL" clId="{8D7B2EA3-046A-4528-9C3D-51B2DE93AADF}" dt="2021-02-02T19:55:08.214" v="2407" actId="1076"/>
        <pc:sldMkLst>
          <pc:docMk/>
          <pc:sldMk cId="4170952469" sldId="275"/>
        </pc:sldMkLst>
        <pc:spChg chg="add mod">
          <ac:chgData name="Austin" userId="6ffd7b76-0cd9-4665-8610-c1b2bc54ebf8" providerId="ADAL" clId="{8D7B2EA3-046A-4528-9C3D-51B2DE93AADF}" dt="2021-02-02T19:55:08.214" v="2407" actId="1076"/>
          <ac:spMkLst>
            <pc:docMk/>
            <pc:sldMk cId="4170952469" sldId="275"/>
            <ac:spMk id="7" creationId="{92318F31-21E5-49B0-A322-DD3E51DA6B2F}"/>
          </ac:spMkLst>
        </pc:spChg>
        <pc:picChg chg="add mod">
          <ac:chgData name="Austin" userId="6ffd7b76-0cd9-4665-8610-c1b2bc54ebf8" providerId="ADAL" clId="{8D7B2EA3-046A-4528-9C3D-51B2DE93AADF}" dt="2021-02-02T19:54:26.138" v="2397" actId="27614"/>
          <ac:picMkLst>
            <pc:docMk/>
            <pc:sldMk cId="4170952469" sldId="275"/>
            <ac:picMk id="4" creationId="{B8046366-B7B7-4C6B-A92C-79EA1EA8CA6B}"/>
          </ac:picMkLst>
        </pc:picChg>
        <pc:picChg chg="del">
          <ac:chgData name="Austin" userId="6ffd7b76-0cd9-4665-8610-c1b2bc54ebf8" providerId="ADAL" clId="{8D7B2EA3-046A-4528-9C3D-51B2DE93AADF}" dt="2021-02-02T19:54:08.740" v="2395" actId="478"/>
          <ac:picMkLst>
            <pc:docMk/>
            <pc:sldMk cId="4170952469" sldId="275"/>
            <ac:picMk id="10242" creationId="{32143DC6-4B65-4C66-841A-210F2349C8DE}"/>
          </ac:picMkLst>
        </pc:picChg>
      </pc:sldChg>
      <pc:sldChg chg="addSp delSp modSp new mod setBg modClrScheme chgLayout modNotesTx">
        <pc:chgData name="Austin" userId="6ffd7b76-0cd9-4665-8610-c1b2bc54ebf8" providerId="ADAL" clId="{8D7B2EA3-046A-4528-9C3D-51B2DE93AADF}" dt="2021-02-02T20:44:25.777" v="3549" actId="171"/>
        <pc:sldMkLst>
          <pc:docMk/>
          <pc:sldMk cId="3552812772" sldId="276"/>
        </pc:sldMkLst>
        <pc:spChg chg="del mod ord">
          <ac:chgData name="Austin" userId="6ffd7b76-0cd9-4665-8610-c1b2bc54ebf8" providerId="ADAL" clId="{8D7B2EA3-046A-4528-9C3D-51B2DE93AADF}" dt="2021-02-02T20:05:10.117" v="2904" actId="700"/>
          <ac:spMkLst>
            <pc:docMk/>
            <pc:sldMk cId="3552812772" sldId="276"/>
            <ac:spMk id="2" creationId="{63F47BF1-6B0C-4D4E-87B9-F01F5399E497}"/>
          </ac:spMkLst>
        </pc:spChg>
        <pc:spChg chg="del mod ord">
          <ac:chgData name="Austin" userId="6ffd7b76-0cd9-4665-8610-c1b2bc54ebf8" providerId="ADAL" clId="{8D7B2EA3-046A-4528-9C3D-51B2DE93AADF}" dt="2021-02-02T20:05:10.117" v="2904" actId="700"/>
          <ac:spMkLst>
            <pc:docMk/>
            <pc:sldMk cId="3552812772" sldId="276"/>
            <ac:spMk id="3" creationId="{1DD175A3-C056-4A06-92E8-993196959EB3}"/>
          </ac:spMkLst>
        </pc:spChg>
        <pc:spChg chg="del">
          <ac:chgData name="Austin" userId="6ffd7b76-0cd9-4665-8610-c1b2bc54ebf8" providerId="ADAL" clId="{8D7B2EA3-046A-4528-9C3D-51B2DE93AADF}" dt="2021-02-02T20:05:10.117" v="2904" actId="700"/>
          <ac:spMkLst>
            <pc:docMk/>
            <pc:sldMk cId="3552812772" sldId="276"/>
            <ac:spMk id="4" creationId="{F83B8062-DDD4-41E9-A2F2-1AC62B0B5A09}"/>
          </ac:spMkLst>
        </pc:spChg>
        <pc:spChg chg="add mod ord">
          <ac:chgData name="Austin" userId="6ffd7b76-0cd9-4665-8610-c1b2bc54ebf8" providerId="ADAL" clId="{8D7B2EA3-046A-4528-9C3D-51B2DE93AADF}" dt="2021-02-02T20:32:32.883" v="3480" actId="20577"/>
          <ac:spMkLst>
            <pc:docMk/>
            <pc:sldMk cId="3552812772" sldId="276"/>
            <ac:spMk id="5" creationId="{55771B45-5FFD-4FB6-AA0A-B7323B8D6CEB}"/>
          </ac:spMkLst>
        </pc:spChg>
        <pc:spChg chg="add del mod ord">
          <ac:chgData name="Austin" userId="6ffd7b76-0cd9-4665-8610-c1b2bc54ebf8" providerId="ADAL" clId="{8D7B2EA3-046A-4528-9C3D-51B2DE93AADF}" dt="2021-02-02T20:30:50.835" v="3167" actId="700"/>
          <ac:spMkLst>
            <pc:docMk/>
            <pc:sldMk cId="3552812772" sldId="276"/>
            <ac:spMk id="6" creationId="{323533AC-B3C7-4E52-81BF-B4B671028FDF}"/>
          </ac:spMkLst>
        </pc:spChg>
        <pc:spChg chg="add mod ord">
          <ac:chgData name="Austin" userId="6ffd7b76-0cd9-4665-8610-c1b2bc54ebf8" providerId="ADAL" clId="{8D7B2EA3-046A-4528-9C3D-51B2DE93AADF}" dt="2021-02-02T20:32:25.127" v="3473" actId="26606"/>
          <ac:spMkLst>
            <pc:docMk/>
            <pc:sldMk cId="3552812772" sldId="276"/>
            <ac:spMk id="7" creationId="{344F9E41-A52A-450A-9361-F20688CD37D1}"/>
          </ac:spMkLst>
        </pc:spChg>
        <pc:spChg chg="add del mod ord">
          <ac:chgData name="Austin" userId="6ffd7b76-0cd9-4665-8610-c1b2bc54ebf8" providerId="ADAL" clId="{8D7B2EA3-046A-4528-9C3D-51B2DE93AADF}" dt="2021-02-02T20:32:14.299" v="3472"/>
          <ac:spMkLst>
            <pc:docMk/>
            <pc:sldMk cId="3552812772" sldId="276"/>
            <ac:spMk id="8" creationId="{300DD613-DAC9-47FB-BA7B-64CFE2FB532F}"/>
          </ac:spMkLst>
        </pc:spChg>
        <pc:spChg chg="add mod ord">
          <ac:chgData name="Austin" userId="6ffd7b76-0cd9-4665-8610-c1b2bc54ebf8" providerId="ADAL" clId="{8D7B2EA3-046A-4528-9C3D-51B2DE93AADF}" dt="2021-02-02T20:44:25.777" v="3549" actId="171"/>
          <ac:spMkLst>
            <pc:docMk/>
            <pc:sldMk cId="3552812772" sldId="276"/>
            <ac:spMk id="9" creationId="{843596E3-5275-4FD0-97D7-F60C695FB4A1}"/>
          </ac:spMkLst>
        </pc:spChg>
        <pc:spChg chg="add">
          <ac:chgData name="Austin" userId="6ffd7b76-0cd9-4665-8610-c1b2bc54ebf8" providerId="ADAL" clId="{8D7B2EA3-046A-4528-9C3D-51B2DE93AADF}" dt="2021-02-02T20:32:25.127" v="3473" actId="26606"/>
          <ac:spMkLst>
            <pc:docMk/>
            <pc:sldMk cId="3552812772" sldId="276"/>
            <ac:spMk id="71" creationId="{4D88A92C-0BD1-4D13-9480-9CA5056B1076}"/>
          </ac:spMkLst>
        </pc:spChg>
        <pc:spChg chg="add">
          <ac:chgData name="Austin" userId="6ffd7b76-0cd9-4665-8610-c1b2bc54ebf8" providerId="ADAL" clId="{8D7B2EA3-046A-4528-9C3D-51B2DE93AADF}" dt="2021-02-02T20:32:25.127" v="3473" actId="26606"/>
          <ac:spMkLst>
            <pc:docMk/>
            <pc:sldMk cId="3552812772" sldId="276"/>
            <ac:spMk id="73" creationId="{F850E0BE-0A13-43E4-9007-A06960852F21}"/>
          </ac:spMkLst>
        </pc:spChg>
        <pc:picChg chg="add mod">
          <ac:chgData name="Austin" userId="6ffd7b76-0cd9-4665-8610-c1b2bc54ebf8" providerId="ADAL" clId="{8D7B2EA3-046A-4528-9C3D-51B2DE93AADF}" dt="2021-02-02T20:32:25.127" v="3473" actId="26606"/>
          <ac:picMkLst>
            <pc:docMk/>
            <pc:sldMk cId="3552812772" sldId="276"/>
            <ac:picMk id="12290" creationId="{08D43A46-0E06-4221-89C9-5BE5B1A20987}"/>
          </ac:picMkLst>
        </pc:picChg>
      </pc:sldChg>
      <pc:sldChg chg="add ord">
        <pc:chgData name="Austin" userId="6ffd7b76-0cd9-4665-8610-c1b2bc54ebf8" providerId="ADAL" clId="{8D7B2EA3-046A-4528-9C3D-51B2DE93AADF}" dt="2021-02-02T20:14:30.175" v="3159"/>
        <pc:sldMkLst>
          <pc:docMk/>
          <pc:sldMk cId="3162498806" sldId="277"/>
        </pc:sldMkLst>
      </pc:sldChg>
    </pc:docChg>
  </pc:docChgLst>
</pc:chgInfo>
</file>

<file path=ppt/media/image1.png>
</file>

<file path=ppt/media/image10.jpeg>
</file>

<file path=ppt/media/image11.jpeg>
</file>

<file path=ppt/media/image12.jpeg>
</file>

<file path=ppt/media/image13.gif>
</file>

<file path=ppt/media/image14.jpeg>
</file>

<file path=ppt/media/image15.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22E4DB-90CD-4AC6-A998-71BA93C81D0F}" type="datetimeFigureOut">
              <a:rPr lang="en-US" smtClean="0"/>
              <a:t>31-Jan-21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09F4EF-0D50-43B9-8731-FCE1F7813DE9}" type="slidenum">
              <a:rPr lang="en-US" smtClean="0"/>
              <a:t>‹#›</a:t>
            </a:fld>
            <a:endParaRPr lang="en-US"/>
          </a:p>
        </p:txBody>
      </p:sp>
    </p:spTree>
    <p:extLst>
      <p:ext uri="{BB962C8B-B14F-4D97-AF65-F5344CB8AC3E}">
        <p14:creationId xmlns:p14="http://schemas.microsoft.com/office/powerpoint/2010/main" val="14349513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https://open.oregonstate.education/aandp/chapter/1-2-structural-organization-of-the-human-body/</a:t>
            </a:r>
          </a:p>
        </p:txBody>
      </p:sp>
      <p:sp>
        <p:nvSpPr>
          <p:cNvPr id="4" name="Slide Number Placeholder 3"/>
          <p:cNvSpPr>
            <a:spLocks noGrp="1"/>
          </p:cNvSpPr>
          <p:nvPr>
            <p:ph type="sldNum" sz="quarter" idx="5"/>
          </p:nvPr>
        </p:nvSpPr>
        <p:spPr/>
        <p:txBody>
          <a:bodyPr/>
          <a:lstStyle/>
          <a:p>
            <a:fld id="{6E09F4EF-0D50-43B9-8731-FCE1F7813DE9}" type="slidenum">
              <a:rPr lang="en-US" smtClean="0"/>
              <a:t>2</a:t>
            </a:fld>
            <a:endParaRPr lang="en-US"/>
          </a:p>
        </p:txBody>
      </p:sp>
    </p:spTree>
    <p:extLst>
      <p:ext uri="{BB962C8B-B14F-4D97-AF65-F5344CB8AC3E}">
        <p14:creationId xmlns:p14="http://schemas.microsoft.com/office/powerpoint/2010/main" val="25111746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https://teachmephysiology.com/nervous-system/synapses/synaptic-transmission/</a:t>
            </a:r>
          </a:p>
        </p:txBody>
      </p:sp>
      <p:sp>
        <p:nvSpPr>
          <p:cNvPr id="4" name="Slide Number Placeholder 3"/>
          <p:cNvSpPr>
            <a:spLocks noGrp="1"/>
          </p:cNvSpPr>
          <p:nvPr>
            <p:ph type="sldNum" sz="quarter" idx="5"/>
          </p:nvPr>
        </p:nvSpPr>
        <p:spPr/>
        <p:txBody>
          <a:bodyPr/>
          <a:lstStyle/>
          <a:p>
            <a:fld id="{6E09F4EF-0D50-43B9-8731-FCE1F7813DE9}" type="slidenum">
              <a:rPr lang="en-US" smtClean="0"/>
              <a:t>11</a:t>
            </a:fld>
            <a:endParaRPr lang="en-US"/>
          </a:p>
        </p:txBody>
      </p:sp>
    </p:spTree>
    <p:extLst>
      <p:ext uri="{BB962C8B-B14F-4D97-AF65-F5344CB8AC3E}">
        <p14:creationId xmlns:p14="http://schemas.microsoft.com/office/powerpoint/2010/main" val="26759907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https://teachmephysiology.com/nervous-system/synapses/synaptic-transmission/</a:t>
            </a:r>
          </a:p>
        </p:txBody>
      </p:sp>
      <p:sp>
        <p:nvSpPr>
          <p:cNvPr id="4" name="Slide Number Placeholder 3"/>
          <p:cNvSpPr>
            <a:spLocks noGrp="1"/>
          </p:cNvSpPr>
          <p:nvPr>
            <p:ph type="sldNum" sz="quarter" idx="5"/>
          </p:nvPr>
        </p:nvSpPr>
        <p:spPr/>
        <p:txBody>
          <a:bodyPr/>
          <a:lstStyle/>
          <a:p>
            <a:fld id="{6E09F4EF-0D50-43B9-8731-FCE1F7813DE9}" type="slidenum">
              <a:rPr lang="en-US" smtClean="0"/>
              <a:t>12</a:t>
            </a:fld>
            <a:endParaRPr lang="en-US"/>
          </a:p>
        </p:txBody>
      </p:sp>
    </p:spTree>
    <p:extLst>
      <p:ext uri="{BB962C8B-B14F-4D97-AF65-F5344CB8AC3E}">
        <p14:creationId xmlns:p14="http://schemas.microsoft.com/office/powerpoint/2010/main" val="27822446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https://www.cell.com/trends/neurosciences/fulltext/S0166-2236(19)30057-8</a:t>
            </a:r>
          </a:p>
        </p:txBody>
      </p:sp>
      <p:sp>
        <p:nvSpPr>
          <p:cNvPr id="4" name="Slide Number Placeholder 3"/>
          <p:cNvSpPr>
            <a:spLocks noGrp="1"/>
          </p:cNvSpPr>
          <p:nvPr>
            <p:ph type="sldNum" sz="quarter" idx="5"/>
          </p:nvPr>
        </p:nvSpPr>
        <p:spPr/>
        <p:txBody>
          <a:bodyPr/>
          <a:lstStyle/>
          <a:p>
            <a:fld id="{6E09F4EF-0D50-43B9-8731-FCE1F7813DE9}" type="slidenum">
              <a:rPr lang="en-US" smtClean="0"/>
              <a:t>13</a:t>
            </a:fld>
            <a:endParaRPr lang="en-US"/>
          </a:p>
        </p:txBody>
      </p:sp>
    </p:spTree>
    <p:extLst>
      <p:ext uri="{BB962C8B-B14F-4D97-AF65-F5344CB8AC3E}">
        <p14:creationId xmlns:p14="http://schemas.microsoft.com/office/powerpoint/2010/main" val="25571745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&lt;Play myelin game here&gt;</a:t>
            </a:r>
          </a:p>
          <a:p>
            <a:endParaRPr lang="en-US" dirty="0"/>
          </a:p>
          <a:p>
            <a:r>
              <a:rPr lang="en-US" dirty="0"/>
              <a:t>https://thepathologist.com/subspecialties/image-of-the-month-1</a:t>
            </a:r>
          </a:p>
        </p:txBody>
      </p:sp>
      <p:sp>
        <p:nvSpPr>
          <p:cNvPr id="4" name="Slide Number Placeholder 3"/>
          <p:cNvSpPr>
            <a:spLocks noGrp="1"/>
          </p:cNvSpPr>
          <p:nvPr>
            <p:ph type="sldNum" sz="quarter" idx="5"/>
          </p:nvPr>
        </p:nvSpPr>
        <p:spPr/>
        <p:txBody>
          <a:bodyPr/>
          <a:lstStyle/>
          <a:p>
            <a:fld id="{6E09F4EF-0D50-43B9-8731-FCE1F7813DE9}" type="slidenum">
              <a:rPr lang="en-US" smtClean="0"/>
              <a:t>14</a:t>
            </a:fld>
            <a:endParaRPr lang="en-US"/>
          </a:p>
        </p:txBody>
      </p:sp>
    </p:spTree>
    <p:extLst>
      <p:ext uri="{BB962C8B-B14F-4D97-AF65-F5344CB8AC3E}">
        <p14:creationId xmlns:p14="http://schemas.microsoft.com/office/powerpoint/2010/main" val="15023822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09F4EF-0D50-43B9-8731-FCE1F7813DE9}" type="slidenum">
              <a:rPr lang="en-US" smtClean="0"/>
              <a:t>15</a:t>
            </a:fld>
            <a:endParaRPr lang="en-US"/>
          </a:p>
        </p:txBody>
      </p:sp>
    </p:spTree>
    <p:extLst>
      <p:ext uri="{BB962C8B-B14F-4D97-AF65-F5344CB8AC3E}">
        <p14:creationId xmlns:p14="http://schemas.microsoft.com/office/powerpoint/2010/main" val="31930888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E09F4EF-0D50-43B9-8731-FCE1F7813DE9}" type="slidenum">
              <a:rPr lang="en-US" smtClean="0"/>
              <a:t>16</a:t>
            </a:fld>
            <a:endParaRPr lang="en-US"/>
          </a:p>
        </p:txBody>
      </p:sp>
    </p:spTree>
    <p:extLst>
      <p:ext uri="{BB962C8B-B14F-4D97-AF65-F5344CB8AC3E}">
        <p14:creationId xmlns:p14="http://schemas.microsoft.com/office/powerpoint/2010/main" val="16111834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https://www.mayoclinic.org/diseases-conditions/multiple-sclerosis/symptoms-causes/syc-20350269</a:t>
            </a:r>
          </a:p>
        </p:txBody>
      </p:sp>
      <p:sp>
        <p:nvSpPr>
          <p:cNvPr id="4" name="Slide Number Placeholder 3"/>
          <p:cNvSpPr>
            <a:spLocks noGrp="1"/>
          </p:cNvSpPr>
          <p:nvPr>
            <p:ph type="sldNum" sz="quarter" idx="5"/>
          </p:nvPr>
        </p:nvSpPr>
        <p:spPr/>
        <p:txBody>
          <a:bodyPr/>
          <a:lstStyle/>
          <a:p>
            <a:fld id="{6E09F4EF-0D50-43B9-8731-FCE1F7813DE9}" type="slidenum">
              <a:rPr lang="en-US" smtClean="0"/>
              <a:t>17</a:t>
            </a:fld>
            <a:endParaRPr lang="en-US"/>
          </a:p>
        </p:txBody>
      </p:sp>
    </p:spTree>
    <p:extLst>
      <p:ext uri="{BB962C8B-B14F-4D97-AF65-F5344CB8AC3E}">
        <p14:creationId xmlns:p14="http://schemas.microsoft.com/office/powerpoint/2010/main" val="5493392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https://www.the-scientist.com/daily-news/added-neurons-are-functionally-integrated-into-mouse-brain-circuits-32643</a:t>
            </a:r>
          </a:p>
        </p:txBody>
      </p:sp>
      <p:sp>
        <p:nvSpPr>
          <p:cNvPr id="4" name="Slide Number Placeholder 3"/>
          <p:cNvSpPr>
            <a:spLocks noGrp="1"/>
          </p:cNvSpPr>
          <p:nvPr>
            <p:ph type="sldNum" sz="quarter" idx="5"/>
          </p:nvPr>
        </p:nvSpPr>
        <p:spPr/>
        <p:txBody>
          <a:bodyPr/>
          <a:lstStyle/>
          <a:p>
            <a:fld id="{6E09F4EF-0D50-43B9-8731-FCE1F7813DE9}" type="slidenum">
              <a:rPr lang="en-US" smtClean="0"/>
              <a:t>18</a:t>
            </a:fld>
            <a:endParaRPr lang="en-US"/>
          </a:p>
        </p:txBody>
      </p:sp>
    </p:spTree>
    <p:extLst>
      <p:ext uri="{BB962C8B-B14F-4D97-AF65-F5344CB8AC3E}">
        <p14:creationId xmlns:p14="http://schemas.microsoft.com/office/powerpoint/2010/main" val="6440383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https://open.oregonstate.education/aandp/chapter/12-1-structure-and-function-of-the-nervous-system/</a:t>
            </a:r>
          </a:p>
        </p:txBody>
      </p:sp>
      <p:sp>
        <p:nvSpPr>
          <p:cNvPr id="4" name="Slide Number Placeholder 3"/>
          <p:cNvSpPr>
            <a:spLocks noGrp="1"/>
          </p:cNvSpPr>
          <p:nvPr>
            <p:ph type="sldNum" sz="quarter" idx="5"/>
          </p:nvPr>
        </p:nvSpPr>
        <p:spPr/>
        <p:txBody>
          <a:bodyPr/>
          <a:lstStyle/>
          <a:p>
            <a:fld id="{6E09F4EF-0D50-43B9-8731-FCE1F7813DE9}" type="slidenum">
              <a:rPr lang="en-US" smtClean="0"/>
              <a:t>3</a:t>
            </a:fld>
            <a:endParaRPr lang="en-US"/>
          </a:p>
        </p:txBody>
      </p:sp>
    </p:spTree>
    <p:extLst>
      <p:ext uri="{BB962C8B-B14F-4D97-AF65-F5344CB8AC3E}">
        <p14:creationId xmlns:p14="http://schemas.microsoft.com/office/powerpoint/2010/main" val="32828797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https://www.cancer.ca/en/cancer-information/cancer-type/brain-spinal/brain-and-spinal-tumours/?region=on</a:t>
            </a:r>
          </a:p>
        </p:txBody>
      </p:sp>
      <p:sp>
        <p:nvSpPr>
          <p:cNvPr id="4" name="Slide Number Placeholder 3"/>
          <p:cNvSpPr>
            <a:spLocks noGrp="1"/>
          </p:cNvSpPr>
          <p:nvPr>
            <p:ph type="sldNum" sz="quarter" idx="5"/>
          </p:nvPr>
        </p:nvSpPr>
        <p:spPr/>
        <p:txBody>
          <a:bodyPr/>
          <a:lstStyle/>
          <a:p>
            <a:fld id="{6E09F4EF-0D50-43B9-8731-FCE1F7813DE9}" type="slidenum">
              <a:rPr lang="en-US" smtClean="0"/>
              <a:t>4</a:t>
            </a:fld>
            <a:endParaRPr lang="en-US"/>
          </a:p>
        </p:txBody>
      </p:sp>
    </p:spTree>
    <p:extLst>
      <p:ext uri="{BB962C8B-B14F-4D97-AF65-F5344CB8AC3E}">
        <p14:creationId xmlns:p14="http://schemas.microsoft.com/office/powerpoint/2010/main" val="6552629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https://www.spineuniverse.com/anatomy/spinal-cord-nerves-brain</a:t>
            </a:r>
          </a:p>
        </p:txBody>
      </p:sp>
      <p:sp>
        <p:nvSpPr>
          <p:cNvPr id="4" name="Slide Number Placeholder 3"/>
          <p:cNvSpPr>
            <a:spLocks noGrp="1"/>
          </p:cNvSpPr>
          <p:nvPr>
            <p:ph type="sldNum" sz="quarter" idx="5"/>
          </p:nvPr>
        </p:nvSpPr>
        <p:spPr/>
        <p:txBody>
          <a:bodyPr/>
          <a:lstStyle/>
          <a:p>
            <a:fld id="{6E09F4EF-0D50-43B9-8731-FCE1F7813DE9}" type="slidenum">
              <a:rPr lang="en-US" smtClean="0"/>
              <a:t>5</a:t>
            </a:fld>
            <a:endParaRPr lang="en-US"/>
          </a:p>
        </p:txBody>
      </p:sp>
    </p:spTree>
    <p:extLst>
      <p:ext uri="{BB962C8B-B14F-4D97-AF65-F5344CB8AC3E}">
        <p14:creationId xmlns:p14="http://schemas.microsoft.com/office/powerpoint/2010/main" val="5481451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Kuliasha</a:t>
            </a:r>
            <a:r>
              <a:rPr lang="en-US" dirty="0"/>
              <a:t>, Cary &amp; Spearman, Benjamin &amp; Atkinson, E.W. &amp; </a:t>
            </a:r>
            <a:r>
              <a:rPr lang="en-US" dirty="0" err="1"/>
              <a:t>Furniturewalla</a:t>
            </a:r>
            <a:r>
              <a:rPr lang="en-US" dirty="0"/>
              <a:t>, A. &amp; </a:t>
            </a:r>
            <a:r>
              <a:rPr lang="en-US" dirty="0" err="1"/>
              <a:t>Rustogi</a:t>
            </a:r>
            <a:r>
              <a:rPr lang="en-US" dirty="0"/>
              <a:t>, P. &amp; </a:t>
            </a:r>
            <a:r>
              <a:rPr lang="en-US" dirty="0" err="1"/>
              <a:t>Mobini</a:t>
            </a:r>
            <a:r>
              <a:rPr lang="en-US" dirty="0"/>
              <a:t>, </a:t>
            </a:r>
            <a:r>
              <a:rPr lang="en-US" dirty="0" err="1"/>
              <a:t>Sahba</a:t>
            </a:r>
            <a:r>
              <a:rPr lang="en-US" dirty="0"/>
              <a:t> &amp; </a:t>
            </a:r>
            <a:r>
              <a:rPr lang="en-US" dirty="0" err="1"/>
              <a:t>Nunamaker</a:t>
            </a:r>
            <a:r>
              <a:rPr lang="en-US" dirty="0"/>
              <a:t>, E.B. &amp; Brennan, A. &amp; Otto, Kevin &amp; Schmidt, C. &amp; Judy, J.W.. (2018). ROBUST AND SCALABLE TISSUE-ENGINEERINED ELECTRONIC NERVE INTERFACES (TEENI). 46-49. 10.31438/trf.hh2018.13. </a:t>
            </a:r>
          </a:p>
        </p:txBody>
      </p:sp>
      <p:sp>
        <p:nvSpPr>
          <p:cNvPr id="4" name="Slide Number Placeholder 3"/>
          <p:cNvSpPr>
            <a:spLocks noGrp="1"/>
          </p:cNvSpPr>
          <p:nvPr>
            <p:ph type="sldNum" sz="quarter" idx="5"/>
          </p:nvPr>
        </p:nvSpPr>
        <p:spPr/>
        <p:txBody>
          <a:bodyPr/>
          <a:lstStyle/>
          <a:p>
            <a:fld id="{6E09F4EF-0D50-43B9-8731-FCE1F7813DE9}" type="slidenum">
              <a:rPr lang="en-US" smtClean="0"/>
              <a:t>6</a:t>
            </a:fld>
            <a:endParaRPr lang="en-US"/>
          </a:p>
        </p:txBody>
      </p:sp>
    </p:spTree>
    <p:extLst>
      <p:ext uri="{BB962C8B-B14F-4D97-AF65-F5344CB8AC3E}">
        <p14:creationId xmlns:p14="http://schemas.microsoft.com/office/powerpoint/2010/main" val="34681641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https://www.sciencenewsforstudents.org/article/scientists-say-glia</a:t>
            </a:r>
          </a:p>
        </p:txBody>
      </p:sp>
      <p:sp>
        <p:nvSpPr>
          <p:cNvPr id="4" name="Slide Number Placeholder 3"/>
          <p:cNvSpPr>
            <a:spLocks noGrp="1"/>
          </p:cNvSpPr>
          <p:nvPr>
            <p:ph type="sldNum" sz="quarter" idx="5"/>
          </p:nvPr>
        </p:nvSpPr>
        <p:spPr/>
        <p:txBody>
          <a:bodyPr/>
          <a:lstStyle/>
          <a:p>
            <a:fld id="{6E09F4EF-0D50-43B9-8731-FCE1F7813DE9}" type="slidenum">
              <a:rPr lang="en-US" smtClean="0"/>
              <a:t>7</a:t>
            </a:fld>
            <a:endParaRPr lang="en-US"/>
          </a:p>
        </p:txBody>
      </p:sp>
    </p:spTree>
    <p:extLst>
      <p:ext uri="{BB962C8B-B14F-4D97-AF65-F5344CB8AC3E}">
        <p14:creationId xmlns:p14="http://schemas.microsoft.com/office/powerpoint/2010/main" val="23037203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https://www.medicalnewstoday.com/articles/320289</a:t>
            </a:r>
          </a:p>
          <a:p>
            <a:endParaRPr lang="en-US" dirty="0"/>
          </a:p>
        </p:txBody>
      </p:sp>
      <p:sp>
        <p:nvSpPr>
          <p:cNvPr id="4" name="Slide Number Placeholder 3"/>
          <p:cNvSpPr>
            <a:spLocks noGrp="1"/>
          </p:cNvSpPr>
          <p:nvPr>
            <p:ph type="sldNum" sz="quarter" idx="5"/>
          </p:nvPr>
        </p:nvSpPr>
        <p:spPr/>
        <p:txBody>
          <a:bodyPr/>
          <a:lstStyle/>
          <a:p>
            <a:fld id="{6E09F4EF-0D50-43B9-8731-FCE1F7813DE9}" type="slidenum">
              <a:rPr lang="en-US" smtClean="0"/>
              <a:t>8</a:t>
            </a:fld>
            <a:endParaRPr lang="en-US"/>
          </a:p>
        </p:txBody>
      </p:sp>
    </p:spTree>
    <p:extLst>
      <p:ext uri="{BB962C8B-B14F-4D97-AF65-F5344CB8AC3E}">
        <p14:creationId xmlns:p14="http://schemas.microsoft.com/office/powerpoint/2010/main" val="36519877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&lt;Day 1 – stop here and build neuron models&gt;</a:t>
            </a:r>
          </a:p>
          <a:p>
            <a:endParaRPr lang="en-US" dirty="0"/>
          </a:p>
          <a:p>
            <a:r>
              <a:rPr lang="en-US" dirty="0"/>
              <a:t>https://www.cell.com/pictureshow/brainbow</a:t>
            </a:r>
          </a:p>
        </p:txBody>
      </p:sp>
      <p:sp>
        <p:nvSpPr>
          <p:cNvPr id="4" name="Slide Number Placeholder 3"/>
          <p:cNvSpPr>
            <a:spLocks noGrp="1"/>
          </p:cNvSpPr>
          <p:nvPr>
            <p:ph type="sldNum" sz="quarter" idx="5"/>
          </p:nvPr>
        </p:nvSpPr>
        <p:spPr/>
        <p:txBody>
          <a:bodyPr/>
          <a:lstStyle/>
          <a:p>
            <a:fld id="{6E09F4EF-0D50-43B9-8731-FCE1F7813DE9}" type="slidenum">
              <a:rPr lang="en-US" smtClean="0"/>
              <a:t>9</a:t>
            </a:fld>
            <a:endParaRPr lang="en-US"/>
          </a:p>
        </p:txBody>
      </p:sp>
    </p:spTree>
    <p:extLst>
      <p:ext uri="{BB962C8B-B14F-4D97-AF65-F5344CB8AC3E}">
        <p14:creationId xmlns:p14="http://schemas.microsoft.com/office/powerpoint/2010/main" val="29660467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https://www.medicalnewstoday.com/articles/320289</a:t>
            </a:r>
          </a:p>
          <a:p>
            <a:endParaRPr lang="en-US" dirty="0"/>
          </a:p>
        </p:txBody>
      </p:sp>
      <p:sp>
        <p:nvSpPr>
          <p:cNvPr id="4" name="Slide Number Placeholder 3"/>
          <p:cNvSpPr>
            <a:spLocks noGrp="1"/>
          </p:cNvSpPr>
          <p:nvPr>
            <p:ph type="sldNum" sz="quarter" idx="5"/>
          </p:nvPr>
        </p:nvSpPr>
        <p:spPr/>
        <p:txBody>
          <a:bodyPr/>
          <a:lstStyle/>
          <a:p>
            <a:fld id="{6E09F4EF-0D50-43B9-8731-FCE1F7813DE9}" type="slidenum">
              <a:rPr lang="en-US" smtClean="0"/>
              <a:t>10</a:t>
            </a:fld>
            <a:endParaRPr lang="en-US"/>
          </a:p>
        </p:txBody>
      </p:sp>
    </p:spTree>
    <p:extLst>
      <p:ext uri="{BB962C8B-B14F-4D97-AF65-F5344CB8AC3E}">
        <p14:creationId xmlns:p14="http://schemas.microsoft.com/office/powerpoint/2010/main" val="23331958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57C3F-0FB2-4B2E-BA6A-FEEEFF1AF7E3}"/>
              </a:ext>
            </a:extLst>
          </p:cNvPr>
          <p:cNvSpPr>
            <a:spLocks noGrp="1"/>
          </p:cNvSpPr>
          <p:nvPr>
            <p:ph type="ctrTitle"/>
          </p:nvPr>
        </p:nvSpPr>
        <p:spPr>
          <a:xfrm>
            <a:off x="2057400" y="685801"/>
            <a:ext cx="8115300" cy="3046228"/>
          </a:xfrm>
        </p:spPr>
        <p:txBody>
          <a:bodyPr anchor="b">
            <a:normAutofit/>
          </a:bodyPr>
          <a:lstStyle>
            <a:lvl1pPr algn="ctr">
              <a:defRPr sz="3600" cap="all" spc="3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08583AE9-1CC1-4572-A6E5-E97F80E47661}"/>
              </a:ext>
            </a:extLst>
          </p:cNvPr>
          <p:cNvSpPr>
            <a:spLocks noGrp="1"/>
          </p:cNvSpPr>
          <p:nvPr>
            <p:ph type="subTitle" idx="1"/>
          </p:nvPr>
        </p:nvSpPr>
        <p:spPr>
          <a:xfrm>
            <a:off x="2057400" y="4114800"/>
            <a:ext cx="8115300" cy="2057400"/>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C04DE7C-68AB-403D-B9D8-7398C292C6DA}"/>
              </a:ext>
            </a:extLst>
          </p:cNvPr>
          <p:cNvSpPr>
            <a:spLocks noGrp="1"/>
          </p:cNvSpPr>
          <p:nvPr>
            <p:ph type="dt" sz="half" idx="10"/>
          </p:nvPr>
        </p:nvSpPr>
        <p:spPr/>
        <p:txBody>
          <a:bodyPr/>
          <a:lstStyle/>
          <a:p>
            <a:fld id="{23FEA57E-7C1A-457B-A4CD-5DCEB057B502}" type="datetime1">
              <a:rPr lang="en-US" smtClean="0"/>
              <a:t>31-Jan-21</a:t>
            </a:fld>
            <a:endParaRPr lang="en-US" dirty="0"/>
          </a:p>
        </p:txBody>
      </p:sp>
      <p:sp>
        <p:nvSpPr>
          <p:cNvPr id="5" name="Footer Placeholder 4">
            <a:extLst>
              <a:ext uri="{FF2B5EF4-FFF2-40B4-BE49-F238E27FC236}">
                <a16:creationId xmlns:a16="http://schemas.microsoft.com/office/drawing/2014/main" id="{51003E50-6613-4D86-AA22-43B14E7279E9}"/>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3069AB5-A56D-471F-9236-EFA981E2EA03}"/>
              </a:ext>
            </a:extLst>
          </p:cNvPr>
          <p:cNvSpPr>
            <a:spLocks noGrp="1"/>
          </p:cNvSpPr>
          <p:nvPr>
            <p:ph type="sldNum" sz="quarter" idx="12"/>
          </p:nvPr>
        </p:nvSpPr>
        <p:spPr/>
        <p:txBody>
          <a:bodyPr/>
          <a:lstStyle/>
          <a:p>
            <a:fld id="{F8E28480-1C08-4458-AD97-0283E6FFD09D}" type="slidenum">
              <a:rPr lang="en-US" smtClean="0"/>
              <a:t>‹#›</a:t>
            </a:fld>
            <a:endParaRPr lang="en-US" dirty="0"/>
          </a:p>
        </p:txBody>
      </p:sp>
    </p:spTree>
    <p:extLst>
      <p:ext uri="{BB962C8B-B14F-4D97-AF65-F5344CB8AC3E}">
        <p14:creationId xmlns:p14="http://schemas.microsoft.com/office/powerpoint/2010/main" val="17672921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2744C-12E6-455B-B646-2EA92DE0E9A2}"/>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7D71C4D-C062-4EEE-9A9A-31ADCC5C87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944DC97-C26E-407A-9E29-68C52D547BDA}"/>
              </a:ext>
            </a:extLst>
          </p:cNvPr>
          <p:cNvSpPr>
            <a:spLocks noGrp="1"/>
          </p:cNvSpPr>
          <p:nvPr>
            <p:ph type="dt" sz="half" idx="10"/>
          </p:nvPr>
        </p:nvSpPr>
        <p:spPr/>
        <p:txBody>
          <a:bodyPr/>
          <a:lstStyle/>
          <a:p>
            <a:fld id="{11789749-A4CD-447F-8298-2B7988C91CEA}" type="datetime1">
              <a:rPr lang="en-US" smtClean="0"/>
              <a:t>31-Jan-21</a:t>
            </a:fld>
            <a:endParaRPr lang="en-US"/>
          </a:p>
        </p:txBody>
      </p:sp>
      <p:sp>
        <p:nvSpPr>
          <p:cNvPr id="5" name="Footer Placeholder 4">
            <a:extLst>
              <a:ext uri="{FF2B5EF4-FFF2-40B4-BE49-F238E27FC236}">
                <a16:creationId xmlns:a16="http://schemas.microsoft.com/office/drawing/2014/main" id="{E72E9353-B771-47FF-975E-72337414E0E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EA5A858-B8B2-4364-A7D0-B2E8FAE0ADD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6210762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A6BABE-D80C-4F54-A03C-E1F9EBCA83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9285191-EF5B-48BE-AB5D-B7BA4C3D09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FA387A-1231-4FE3-8574-D4331A3432D2}"/>
              </a:ext>
            </a:extLst>
          </p:cNvPr>
          <p:cNvSpPr>
            <a:spLocks noGrp="1"/>
          </p:cNvSpPr>
          <p:nvPr>
            <p:ph type="dt" sz="half" idx="10"/>
          </p:nvPr>
        </p:nvSpPr>
        <p:spPr/>
        <p:txBody>
          <a:bodyPr/>
          <a:lstStyle/>
          <a:p>
            <a:fld id="{BA0444D3-C0BA-4587-A56C-581AB9F841BE}" type="datetime1">
              <a:rPr lang="en-US" smtClean="0"/>
              <a:t>31-Jan-21</a:t>
            </a:fld>
            <a:endParaRPr lang="en-US"/>
          </a:p>
        </p:txBody>
      </p:sp>
      <p:sp>
        <p:nvSpPr>
          <p:cNvPr id="5" name="Footer Placeholder 4">
            <a:extLst>
              <a:ext uri="{FF2B5EF4-FFF2-40B4-BE49-F238E27FC236}">
                <a16:creationId xmlns:a16="http://schemas.microsoft.com/office/drawing/2014/main" id="{02F21559-4901-4AD3-ABE7-DF0235457312}"/>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D8F6C18E-B751-4E7B-9CD8-1BF44DAB80F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5220546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9B412-EBAB-4569-B3D9-6B346BF837B2}"/>
              </a:ext>
            </a:extLst>
          </p:cNvPr>
          <p:cNvSpPr>
            <a:spLocks noGrp="1"/>
          </p:cNvSpPr>
          <p:nvPr>
            <p:ph type="title"/>
          </p:nvPr>
        </p:nvSpPr>
        <p:spPr>
          <a:xfrm>
            <a:off x="1371600" y="685800"/>
            <a:ext cx="9486900" cy="1371600"/>
          </a:xfrm>
        </p:spPr>
        <p:txBody>
          <a:bodyPr>
            <a:normAutofit/>
          </a:bodyPr>
          <a:lstStyle>
            <a:lvl1pPr algn="l">
              <a:defRPr sz="3200"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5E7C8AE-B0F4-404F-BCAD-A14C18E50D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8AA9CAD-DAFB-4DE3-9C41-7FD03EA8D8DD}"/>
              </a:ext>
            </a:extLst>
          </p:cNvPr>
          <p:cNvSpPr>
            <a:spLocks noGrp="1"/>
          </p:cNvSpPr>
          <p:nvPr>
            <p:ph type="dt" sz="half" idx="10"/>
          </p:nvPr>
        </p:nvSpPr>
        <p:spPr/>
        <p:txBody>
          <a:bodyPr/>
          <a:lstStyle/>
          <a:p>
            <a:fld id="{201AF2CE-4F37-411C-A3EE-BBBE223265BF}" type="datetime1">
              <a:rPr lang="en-US" smtClean="0"/>
              <a:t>31-Jan-21</a:t>
            </a:fld>
            <a:endParaRPr lang="en-US"/>
          </a:p>
        </p:txBody>
      </p:sp>
      <p:sp>
        <p:nvSpPr>
          <p:cNvPr id="5" name="Footer Placeholder 4">
            <a:extLst>
              <a:ext uri="{FF2B5EF4-FFF2-40B4-BE49-F238E27FC236}">
                <a16:creationId xmlns:a16="http://schemas.microsoft.com/office/drawing/2014/main" id="{8FCE3137-8136-46C5-AC2F-49E5F55E4C7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F1AB6EF-A0B1-4706-AE44-253A6B182D48}"/>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1122808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02F68-BF19-468D-B422-54B6D189FA58}"/>
              </a:ext>
            </a:extLst>
          </p:cNvPr>
          <p:cNvSpPr>
            <a:spLocks noGrp="1"/>
          </p:cNvSpPr>
          <p:nvPr>
            <p:ph type="title"/>
          </p:nvPr>
        </p:nvSpPr>
        <p:spPr>
          <a:xfrm>
            <a:off x="831850" y="1709738"/>
            <a:ext cx="10515600" cy="2774071"/>
          </a:xfrm>
        </p:spPr>
        <p:txBody>
          <a:bodyPr anchor="b">
            <a:normAutofit/>
          </a:bodyPr>
          <a:lstStyle>
            <a:lvl1pPr algn="ct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CBF7D7-84D4-4A39-B44E-9B029EEB1FE8}"/>
              </a:ext>
            </a:extLst>
          </p:cNvPr>
          <p:cNvSpPr>
            <a:spLocks noGrp="1"/>
          </p:cNvSpPr>
          <p:nvPr>
            <p:ph type="body" idx="1"/>
          </p:nvPr>
        </p:nvSpPr>
        <p:spPr>
          <a:xfrm>
            <a:off x="831850" y="4641624"/>
            <a:ext cx="10515600" cy="1448026"/>
          </a:xfrm>
        </p:spPr>
        <p:txBody>
          <a:bodyPr/>
          <a:lstStyle>
            <a:lvl1pPr marL="0" indent="0" algn="ctr">
              <a:buNone/>
              <a:defRPr sz="2400" i="1">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E29709-D243-41E8-89FA-62FA7AEB52E1}"/>
              </a:ext>
            </a:extLst>
          </p:cNvPr>
          <p:cNvSpPr>
            <a:spLocks noGrp="1"/>
          </p:cNvSpPr>
          <p:nvPr>
            <p:ph type="dt" sz="half" idx="10"/>
          </p:nvPr>
        </p:nvSpPr>
        <p:spPr/>
        <p:txBody>
          <a:bodyPr/>
          <a:lstStyle/>
          <a:p>
            <a:fld id="{C96083D4-708C-4BB5-B4FD-30CE9FA12FD5}" type="datetime1">
              <a:rPr lang="en-US" smtClean="0"/>
              <a:t>31-Jan-21</a:t>
            </a:fld>
            <a:endParaRPr lang="en-US"/>
          </a:p>
        </p:txBody>
      </p:sp>
      <p:sp>
        <p:nvSpPr>
          <p:cNvPr id="5" name="Footer Placeholder 4">
            <a:extLst>
              <a:ext uri="{FF2B5EF4-FFF2-40B4-BE49-F238E27FC236}">
                <a16:creationId xmlns:a16="http://schemas.microsoft.com/office/drawing/2014/main" id="{5AAB99C0-DC2A-4133-A10D-D43A1E05BB1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98122EFD-A17E-47F5-8AC9-EFD6D813DBE7}"/>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1678570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C668D-BFBE-4765-A294-8303931B57C9}"/>
              </a:ext>
            </a:extLst>
          </p:cNvPr>
          <p:cNvSpPr>
            <a:spLocks noGrp="1"/>
          </p:cNvSpPr>
          <p:nvPr>
            <p:ph type="title"/>
          </p:nvPr>
        </p:nvSpPr>
        <p:spPr>
          <a:xfrm>
            <a:off x="1346071" y="566278"/>
            <a:ext cx="9512429" cy="965458"/>
          </a:xfrm>
        </p:spPr>
        <p:txBody>
          <a:bodyPr/>
          <a:lstStyle>
            <a:lvl1pPr algn="ctr">
              <a:defRPr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B3C212-F55F-4D0D-BFA7-F00A33CAA196}"/>
              </a:ext>
            </a:extLst>
          </p:cNvPr>
          <p:cNvSpPr>
            <a:spLocks noGrp="1"/>
          </p:cNvSpPr>
          <p:nvPr>
            <p:ph sz="half" idx="1"/>
          </p:nvPr>
        </p:nvSpPr>
        <p:spPr>
          <a:xfrm>
            <a:off x="909758" y="2057400"/>
            <a:ext cx="5031521"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154BDD7-2575-4E82-887D-DCAF9EB15924}"/>
              </a:ext>
            </a:extLst>
          </p:cNvPr>
          <p:cNvSpPr>
            <a:spLocks noGrp="1"/>
          </p:cNvSpPr>
          <p:nvPr>
            <p:ph sz="half" idx="2"/>
          </p:nvPr>
        </p:nvSpPr>
        <p:spPr>
          <a:xfrm>
            <a:off x="6265408" y="2057401"/>
            <a:ext cx="5016834" cy="41195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CAECC8-3C3A-4A5D-AB7A-1F99E5023D3F}"/>
              </a:ext>
            </a:extLst>
          </p:cNvPr>
          <p:cNvSpPr>
            <a:spLocks noGrp="1"/>
          </p:cNvSpPr>
          <p:nvPr>
            <p:ph type="dt" sz="half" idx="10"/>
          </p:nvPr>
        </p:nvSpPr>
        <p:spPr/>
        <p:txBody>
          <a:bodyPr/>
          <a:lstStyle/>
          <a:p>
            <a:fld id="{D0D239B2-65BC-4C2A-A62B-3EABFE9590E4}" type="datetime1">
              <a:rPr lang="en-US" smtClean="0"/>
              <a:t>31-Jan-21</a:t>
            </a:fld>
            <a:endParaRPr lang="en-US"/>
          </a:p>
        </p:txBody>
      </p:sp>
      <p:sp>
        <p:nvSpPr>
          <p:cNvPr id="6" name="Footer Placeholder 5">
            <a:extLst>
              <a:ext uri="{FF2B5EF4-FFF2-40B4-BE49-F238E27FC236}">
                <a16:creationId xmlns:a16="http://schemas.microsoft.com/office/drawing/2014/main" id="{4447609B-ACA4-4323-9340-C7DB166D7A5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7409EA3-C5C7-4AC6-956A-DB9A3B4F314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7472546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0CDE0-7431-4F05-AA47-F10EB46C9608}"/>
              </a:ext>
            </a:extLst>
          </p:cNvPr>
          <p:cNvSpPr>
            <a:spLocks noGrp="1"/>
          </p:cNvSpPr>
          <p:nvPr>
            <p:ph type="title"/>
          </p:nvPr>
        </p:nvSpPr>
        <p:spPr>
          <a:xfrm>
            <a:off x="839788" y="365126"/>
            <a:ext cx="10276552" cy="1149350"/>
          </a:xfrm>
        </p:spPr>
        <p:txBody>
          <a:bodyPr>
            <a:normAutofit/>
          </a:bodyPr>
          <a:lstStyle>
            <a:lvl1pPr algn="ctr">
              <a:defRPr sz="3200" cap="all" spc="3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6D9FFA7-D3EA-4CB8-A471-94235AD62592}"/>
              </a:ext>
            </a:extLst>
          </p:cNvPr>
          <p:cNvSpPr>
            <a:spLocks noGrp="1"/>
          </p:cNvSpPr>
          <p:nvPr>
            <p:ph type="body" idx="1"/>
          </p:nvPr>
        </p:nvSpPr>
        <p:spPr>
          <a:xfrm>
            <a:off x="839788" y="1681163"/>
            <a:ext cx="5157787" cy="823912"/>
          </a:xfrm>
        </p:spPr>
        <p:txBody>
          <a:bodyPr anchor="b"/>
          <a:lstStyle>
            <a:lvl1pPr marL="0" indent="0">
              <a:buNone/>
              <a:defRPr sz="2400" b="1"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5360D2-88E8-43C8-92D1-67AB23BBE2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5C768F6-20A1-47A1-90FE-903135EEFD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555EC1-268F-4324-A003-3608AA0D84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55C8E4-FCB8-4E06-9C43-0ACD949A73D4}"/>
              </a:ext>
            </a:extLst>
          </p:cNvPr>
          <p:cNvSpPr>
            <a:spLocks noGrp="1"/>
          </p:cNvSpPr>
          <p:nvPr>
            <p:ph type="dt" sz="half" idx="10"/>
          </p:nvPr>
        </p:nvSpPr>
        <p:spPr/>
        <p:txBody>
          <a:bodyPr/>
          <a:lstStyle/>
          <a:p>
            <a:fld id="{85E05F5A-E4A3-476F-A89E-C2B73F2431E4}" type="datetime1">
              <a:rPr lang="en-US" smtClean="0"/>
              <a:t>31-Jan-21</a:t>
            </a:fld>
            <a:endParaRPr lang="en-US"/>
          </a:p>
        </p:txBody>
      </p:sp>
      <p:sp>
        <p:nvSpPr>
          <p:cNvPr id="8" name="Footer Placeholder 7">
            <a:extLst>
              <a:ext uri="{FF2B5EF4-FFF2-40B4-BE49-F238E27FC236}">
                <a16:creationId xmlns:a16="http://schemas.microsoft.com/office/drawing/2014/main" id="{8B01C005-C973-4D82-942A-334F1D431A04}"/>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AAFB6186-6570-4DE8-8603-70B0A51DFE9C}"/>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3811744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5ADD3-88C8-4B01-8CC6-808C0E416054}"/>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2634E6A-1390-4101-B78E-7592313407D7}"/>
              </a:ext>
            </a:extLst>
          </p:cNvPr>
          <p:cNvSpPr>
            <a:spLocks noGrp="1"/>
          </p:cNvSpPr>
          <p:nvPr>
            <p:ph type="dt" sz="half" idx="10"/>
          </p:nvPr>
        </p:nvSpPr>
        <p:spPr/>
        <p:txBody>
          <a:bodyPr/>
          <a:lstStyle/>
          <a:p>
            <a:fld id="{E3761515-4A26-4F31-9F61-5A10B1FABBFC}" type="datetime1">
              <a:rPr lang="en-US" smtClean="0"/>
              <a:t>31-Jan-21</a:t>
            </a:fld>
            <a:endParaRPr lang="en-US"/>
          </a:p>
        </p:txBody>
      </p:sp>
      <p:sp>
        <p:nvSpPr>
          <p:cNvPr id="4" name="Footer Placeholder 3">
            <a:extLst>
              <a:ext uri="{FF2B5EF4-FFF2-40B4-BE49-F238E27FC236}">
                <a16:creationId xmlns:a16="http://schemas.microsoft.com/office/drawing/2014/main" id="{88BC7B90-4C99-4653-872A-3572A02DAE9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3B03516-4D31-49D2-9488-33C734A7A4F6}"/>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020326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0D8488-CF25-431B-A87A-AAF141BD0BBB}"/>
              </a:ext>
            </a:extLst>
          </p:cNvPr>
          <p:cNvSpPr>
            <a:spLocks noGrp="1"/>
          </p:cNvSpPr>
          <p:nvPr>
            <p:ph type="dt" sz="half" idx="10"/>
          </p:nvPr>
        </p:nvSpPr>
        <p:spPr/>
        <p:txBody>
          <a:bodyPr/>
          <a:lstStyle/>
          <a:p>
            <a:fld id="{4A75DC65-7D1F-4BAB-9695-F7E734143E14}" type="datetime1">
              <a:rPr lang="en-US" smtClean="0"/>
              <a:t>31-Jan-21</a:t>
            </a:fld>
            <a:endParaRPr lang="en-US"/>
          </a:p>
        </p:txBody>
      </p:sp>
      <p:sp>
        <p:nvSpPr>
          <p:cNvPr id="3" name="Footer Placeholder 2">
            <a:extLst>
              <a:ext uri="{FF2B5EF4-FFF2-40B4-BE49-F238E27FC236}">
                <a16:creationId xmlns:a16="http://schemas.microsoft.com/office/drawing/2014/main" id="{8A2F58E5-C92D-4C64-B867-0576B1EADD06}"/>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89216797-ABEC-4FE0-AFDE-36107B96710D}"/>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6595969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8F2B0-990D-418E-9D10-2464E98669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6881131-AFFD-4339-9F30-D408B5105C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A7C47F4-7968-4698-8BD3-A583099FAA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12BC6F-3996-4B2B-B8F2-DD3A82CCF76B}"/>
              </a:ext>
            </a:extLst>
          </p:cNvPr>
          <p:cNvSpPr>
            <a:spLocks noGrp="1"/>
          </p:cNvSpPr>
          <p:nvPr>
            <p:ph type="dt" sz="half" idx="10"/>
          </p:nvPr>
        </p:nvSpPr>
        <p:spPr/>
        <p:txBody>
          <a:bodyPr/>
          <a:lstStyle/>
          <a:p>
            <a:fld id="{7E624077-BD55-4036-8E92-6558FDF3B653}" type="datetime1">
              <a:rPr lang="en-US" smtClean="0"/>
              <a:t>31-Jan-21</a:t>
            </a:fld>
            <a:endParaRPr lang="en-US"/>
          </a:p>
        </p:txBody>
      </p:sp>
      <p:sp>
        <p:nvSpPr>
          <p:cNvPr id="6" name="Footer Placeholder 5">
            <a:extLst>
              <a:ext uri="{FF2B5EF4-FFF2-40B4-BE49-F238E27FC236}">
                <a16:creationId xmlns:a16="http://schemas.microsoft.com/office/drawing/2014/main" id="{EA832E66-581A-4CF2-A40A-4E24FAAC4AE4}"/>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E83B1C89-C625-4618-81A2-FB34E4DA071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6190216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1486F-443A-4F2D-AB1F-8B1F4C4DE7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3A21213-E7FB-406A-B8CD-735AAC7AD0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4F41A03-500E-49F7-8D99-A1EAFE4D34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91523D-69E9-4EAE-A610-B3A237B75842}"/>
              </a:ext>
            </a:extLst>
          </p:cNvPr>
          <p:cNvSpPr>
            <a:spLocks noGrp="1"/>
          </p:cNvSpPr>
          <p:nvPr>
            <p:ph type="dt" sz="half" idx="10"/>
          </p:nvPr>
        </p:nvSpPr>
        <p:spPr/>
        <p:txBody>
          <a:bodyPr/>
          <a:lstStyle/>
          <a:p>
            <a:fld id="{804225F2-7107-4609-BCC2-77C63064A5E8}" type="datetime1">
              <a:rPr lang="en-US" smtClean="0"/>
              <a:t>31-Jan-21</a:t>
            </a:fld>
            <a:endParaRPr lang="en-US"/>
          </a:p>
        </p:txBody>
      </p:sp>
      <p:sp>
        <p:nvSpPr>
          <p:cNvPr id="6" name="Footer Placeholder 5">
            <a:extLst>
              <a:ext uri="{FF2B5EF4-FFF2-40B4-BE49-F238E27FC236}">
                <a16:creationId xmlns:a16="http://schemas.microsoft.com/office/drawing/2014/main" id="{4EDB852F-4134-4AB5-BA87-483B1E1ADD21}"/>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5E34C5CB-918E-4A09-8222-D36E37B63C0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843988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AA0686-7BAC-45C0-BA30-0D0CBCE5CE63}"/>
              </a:ext>
            </a:extLst>
          </p:cNvPr>
          <p:cNvSpPr>
            <a:spLocks noGrp="1"/>
          </p:cNvSpPr>
          <p:nvPr>
            <p:ph type="title"/>
          </p:nvPr>
        </p:nvSpPr>
        <p:spPr>
          <a:xfrm>
            <a:off x="1371600" y="685800"/>
            <a:ext cx="9486900" cy="13716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34202DE-82CD-407D-8C68-174B0CBB57F7}"/>
              </a:ext>
            </a:extLst>
          </p:cNvPr>
          <p:cNvSpPr>
            <a:spLocks noGrp="1"/>
          </p:cNvSpPr>
          <p:nvPr>
            <p:ph type="body" idx="1"/>
          </p:nvPr>
        </p:nvSpPr>
        <p:spPr>
          <a:xfrm>
            <a:off x="1371599" y="2254103"/>
            <a:ext cx="9486901" cy="391809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554AC9D-6E1B-46D3-959F-A068A1EDBDBA}"/>
              </a:ext>
            </a:extLst>
          </p:cNvPr>
          <p:cNvSpPr>
            <a:spLocks noGrp="1"/>
          </p:cNvSpPr>
          <p:nvPr>
            <p:ph type="dt" sz="half" idx="2"/>
          </p:nvPr>
        </p:nvSpPr>
        <p:spPr>
          <a:xfrm rot="5400000">
            <a:off x="9800022" y="3223751"/>
            <a:ext cx="4114801"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fld id="{D3FE42E8-8B57-452D-A122-4DCE9AC771EF}" type="datetime1">
              <a:rPr lang="en-US" smtClean="0"/>
              <a:t>31-Jan-21</a:t>
            </a:fld>
            <a:endParaRPr lang="en-US"/>
          </a:p>
        </p:txBody>
      </p:sp>
      <p:sp>
        <p:nvSpPr>
          <p:cNvPr id="5" name="Footer Placeholder 4">
            <a:extLst>
              <a:ext uri="{FF2B5EF4-FFF2-40B4-BE49-F238E27FC236}">
                <a16:creationId xmlns:a16="http://schemas.microsoft.com/office/drawing/2014/main" id="{A5FC0015-9EFB-40F8-BC00-AC2483D60905}"/>
              </a:ext>
            </a:extLst>
          </p:cNvPr>
          <p:cNvSpPr>
            <a:spLocks noGrp="1"/>
          </p:cNvSpPr>
          <p:nvPr>
            <p:ph type="ftr" sz="quarter" idx="3"/>
          </p:nvPr>
        </p:nvSpPr>
        <p:spPr>
          <a:xfrm rot="5400000">
            <a:off x="-1708136" y="3223750"/>
            <a:ext cx="4114800"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r>
              <a:rPr lang="en-US" dirty="0"/>
              <a:t>Sample Footer Text</a:t>
            </a:r>
          </a:p>
        </p:txBody>
      </p:sp>
      <p:sp>
        <p:nvSpPr>
          <p:cNvPr id="6" name="Slide Number Placeholder 5">
            <a:extLst>
              <a:ext uri="{FF2B5EF4-FFF2-40B4-BE49-F238E27FC236}">
                <a16:creationId xmlns:a16="http://schemas.microsoft.com/office/drawing/2014/main" id="{E572C732-0E3E-49E0-A72E-D4C08CB4455A}"/>
              </a:ext>
            </a:extLst>
          </p:cNvPr>
          <p:cNvSpPr>
            <a:spLocks noGrp="1"/>
          </p:cNvSpPr>
          <p:nvPr>
            <p:ph type="sldNum" sz="quarter" idx="4"/>
          </p:nvPr>
        </p:nvSpPr>
        <p:spPr>
          <a:xfrm>
            <a:off x="11116340" y="6356350"/>
            <a:ext cx="871868" cy="365125"/>
          </a:xfrm>
          <a:prstGeom prst="rect">
            <a:avLst/>
          </a:prstGeom>
        </p:spPr>
        <p:txBody>
          <a:bodyPr vert="horz" lIns="91440" tIns="45720" rIns="91440" bIns="45720" rtlCol="0" anchor="ctr"/>
          <a:lstStyle>
            <a:lvl1pPr algn="r">
              <a:defRPr sz="900" spc="300">
                <a:solidFill>
                  <a:schemeClr val="tx2">
                    <a:lumMod val="75000"/>
                    <a:lumOff val="25000"/>
                  </a:schemeClr>
                </a:solidFill>
                <a:latin typeface="+mn-lt"/>
              </a:defRPr>
            </a:lvl1pPr>
          </a:lstStyle>
          <a:p>
            <a:fld id="{F8E28480-1C08-4458-AD97-0283E6FFD09D}" type="slidenum">
              <a:rPr lang="en-US" smtClean="0"/>
              <a:pPr/>
              <a:t>‹#›</a:t>
            </a:fld>
            <a:endParaRPr lang="en-US"/>
          </a:p>
        </p:txBody>
      </p:sp>
    </p:spTree>
    <p:extLst>
      <p:ext uri="{BB962C8B-B14F-4D97-AF65-F5344CB8AC3E}">
        <p14:creationId xmlns:p14="http://schemas.microsoft.com/office/powerpoint/2010/main" val="807239267"/>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hf sldNum="0" hdr="0" ftr="0" dt="0"/>
  <p:txStyles>
    <p:titleStyle>
      <a:lvl1pPr algn="l" defTabSz="914400" rtl="0" eaLnBrk="1" latinLnBrk="0" hangingPunct="1">
        <a:lnSpc>
          <a:spcPct val="90000"/>
        </a:lnSpc>
        <a:spcBef>
          <a:spcPct val="0"/>
        </a:spcBef>
        <a:buNone/>
        <a:defRPr sz="3600" kern="120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9E433CB3-EAB2-4842-A1DD-7BC051B55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AD944507-0935-419E-A61D-A57DCC4C83EE}"/>
              </a:ext>
            </a:extLst>
          </p:cNvPr>
          <p:cNvPicPr>
            <a:picLocks noChangeAspect="1"/>
          </p:cNvPicPr>
          <p:nvPr/>
        </p:nvPicPr>
        <p:blipFill rotWithShape="1">
          <a:blip r:embed="rId2"/>
          <a:srcRect t="7540" b="7873"/>
          <a:stretch/>
        </p:blipFill>
        <p:spPr>
          <a:xfrm>
            <a:off x="987996" y="-923732"/>
            <a:ext cx="15161231" cy="8528180"/>
          </a:xfrm>
          <a:prstGeom prst="rect">
            <a:avLst/>
          </a:prstGeom>
        </p:spPr>
      </p:pic>
      <p:sp>
        <p:nvSpPr>
          <p:cNvPr id="34" name="Rectangle 33">
            <a:extLst>
              <a:ext uri="{FF2B5EF4-FFF2-40B4-BE49-F238E27FC236}">
                <a16:creationId xmlns:a16="http://schemas.microsoft.com/office/drawing/2014/main" id="{B72D6322-BB79-455D-9295-EC9B9FA9D5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9931"/>
            <a:ext cx="12191999" cy="5058137"/>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41501CB-0FCA-4DD0-825B-6AF004CED8D1}"/>
              </a:ext>
            </a:extLst>
          </p:cNvPr>
          <p:cNvSpPr/>
          <p:nvPr/>
        </p:nvSpPr>
        <p:spPr>
          <a:xfrm>
            <a:off x="0" y="0"/>
            <a:ext cx="4945224" cy="6858000"/>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10FBDD-A824-4748-8C7F-5AE935BDA353}"/>
              </a:ext>
            </a:extLst>
          </p:cNvPr>
          <p:cNvSpPr>
            <a:spLocks noGrp="1"/>
          </p:cNvSpPr>
          <p:nvPr>
            <p:ph type="ctrTitle"/>
          </p:nvPr>
        </p:nvSpPr>
        <p:spPr>
          <a:xfrm>
            <a:off x="359228" y="789382"/>
            <a:ext cx="4226767" cy="2630761"/>
          </a:xfrm>
        </p:spPr>
        <p:txBody>
          <a:bodyPr>
            <a:normAutofit/>
          </a:bodyPr>
          <a:lstStyle/>
          <a:p>
            <a:r>
              <a:rPr lang="en-US" dirty="0">
                <a:solidFill>
                  <a:schemeClr val="tx1"/>
                </a:solidFill>
                <a:latin typeface="Swift 4-Regular" panose="02000403070000020004" pitchFamily="50" charset="0"/>
              </a:rPr>
              <a:t>Myelin gets on my nerves</a:t>
            </a:r>
          </a:p>
        </p:txBody>
      </p:sp>
      <p:sp>
        <p:nvSpPr>
          <p:cNvPr id="3" name="Subtitle 2">
            <a:extLst>
              <a:ext uri="{FF2B5EF4-FFF2-40B4-BE49-F238E27FC236}">
                <a16:creationId xmlns:a16="http://schemas.microsoft.com/office/drawing/2014/main" id="{CF64699C-89C9-42C9-A99C-8823850D74DD}"/>
              </a:ext>
            </a:extLst>
          </p:cNvPr>
          <p:cNvSpPr>
            <a:spLocks noGrp="1"/>
          </p:cNvSpPr>
          <p:nvPr>
            <p:ph type="subTitle" idx="1"/>
          </p:nvPr>
        </p:nvSpPr>
        <p:spPr>
          <a:xfrm>
            <a:off x="-1585038" y="3437857"/>
            <a:ext cx="8115300" cy="685799"/>
          </a:xfrm>
        </p:spPr>
        <p:txBody>
          <a:bodyPr>
            <a:normAutofit/>
          </a:bodyPr>
          <a:lstStyle/>
          <a:p>
            <a:r>
              <a:rPr lang="en-US" dirty="0">
                <a:solidFill>
                  <a:srgbClr val="FFFFFF"/>
                </a:solidFill>
                <a:latin typeface="Swift 3-Light" panose="02000303040000020004" pitchFamily="50" charset="0"/>
              </a:rPr>
              <a:t>Austin Passaro</a:t>
            </a:r>
          </a:p>
        </p:txBody>
      </p:sp>
    </p:spTree>
    <p:extLst>
      <p:ext uri="{BB962C8B-B14F-4D97-AF65-F5344CB8AC3E}">
        <p14:creationId xmlns:p14="http://schemas.microsoft.com/office/powerpoint/2010/main" val="16240351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ECD1841-EC6E-465C-9B1C-33081532C8C7}"/>
              </a:ext>
            </a:extLst>
          </p:cNvPr>
          <p:cNvSpPr>
            <a:spLocks noGrp="1"/>
          </p:cNvSpPr>
          <p:nvPr>
            <p:ph type="title"/>
          </p:nvPr>
        </p:nvSpPr>
        <p:spPr>
          <a:xfrm>
            <a:off x="679609" y="435649"/>
            <a:ext cx="4723611" cy="965458"/>
          </a:xfrm>
        </p:spPr>
        <p:txBody>
          <a:bodyPr>
            <a:normAutofit fontScale="90000"/>
          </a:bodyPr>
          <a:lstStyle/>
          <a:p>
            <a:r>
              <a:rPr lang="en-US" dirty="0"/>
              <a:t>Neuronal structure</a:t>
            </a:r>
          </a:p>
        </p:txBody>
      </p:sp>
      <p:sp>
        <p:nvSpPr>
          <p:cNvPr id="10" name="Content Placeholder 9">
            <a:extLst>
              <a:ext uri="{FF2B5EF4-FFF2-40B4-BE49-F238E27FC236}">
                <a16:creationId xmlns:a16="http://schemas.microsoft.com/office/drawing/2014/main" id="{516F3A61-DAA7-4C3E-B704-DDC1D3C4EC9C}"/>
              </a:ext>
            </a:extLst>
          </p:cNvPr>
          <p:cNvSpPr>
            <a:spLocks noGrp="1"/>
          </p:cNvSpPr>
          <p:nvPr>
            <p:ph sz="half" idx="1"/>
          </p:nvPr>
        </p:nvSpPr>
        <p:spPr>
          <a:xfrm>
            <a:off x="142157" y="1783420"/>
            <a:ext cx="4723610" cy="4119563"/>
          </a:xfrm>
        </p:spPr>
        <p:txBody>
          <a:bodyPr/>
          <a:lstStyle/>
          <a:p>
            <a:r>
              <a:rPr lang="en-US" sz="2400" b="1" dirty="0"/>
              <a:t>Cell body (soma) </a:t>
            </a:r>
            <a:r>
              <a:rPr lang="en-US" sz="2400" dirty="0"/>
              <a:t>– coordinates and integrates signals, includes nucleus</a:t>
            </a:r>
          </a:p>
          <a:p>
            <a:r>
              <a:rPr lang="en-US" b="1" dirty="0"/>
              <a:t>Axon</a:t>
            </a:r>
            <a:r>
              <a:rPr lang="en-US" dirty="0"/>
              <a:t> – transmits signals</a:t>
            </a:r>
          </a:p>
          <a:p>
            <a:pPr lvl="1"/>
            <a:r>
              <a:rPr lang="en-US" dirty="0"/>
              <a:t>Axon terminals – ends of axons, one side of synapses</a:t>
            </a:r>
          </a:p>
          <a:p>
            <a:r>
              <a:rPr lang="en-US" sz="2400" b="1" dirty="0"/>
              <a:t>Dendrites – </a:t>
            </a:r>
            <a:r>
              <a:rPr lang="en-US" sz="2400" dirty="0"/>
              <a:t>receive signals</a:t>
            </a:r>
            <a:endParaRPr lang="en-US" sz="2400" b="1" dirty="0"/>
          </a:p>
          <a:p>
            <a:r>
              <a:rPr lang="en-US" b="1" dirty="0"/>
              <a:t>Myelin sheath </a:t>
            </a:r>
            <a:r>
              <a:rPr lang="en-US" dirty="0"/>
              <a:t>– insulates axons</a:t>
            </a:r>
            <a:endParaRPr lang="en-US" b="1" dirty="0"/>
          </a:p>
          <a:p>
            <a:pPr lvl="1"/>
            <a:r>
              <a:rPr lang="en-US" dirty="0"/>
              <a:t>Nodes of Ranvier (myelin sheath gaps)</a:t>
            </a:r>
          </a:p>
          <a:p>
            <a:endParaRPr lang="en-US" sz="2400" dirty="0"/>
          </a:p>
        </p:txBody>
      </p:sp>
      <p:grpSp>
        <p:nvGrpSpPr>
          <p:cNvPr id="16" name="Group 15">
            <a:extLst>
              <a:ext uri="{FF2B5EF4-FFF2-40B4-BE49-F238E27FC236}">
                <a16:creationId xmlns:a16="http://schemas.microsoft.com/office/drawing/2014/main" id="{5AC54D92-652C-4726-AD24-D30E0AC66513}"/>
              </a:ext>
            </a:extLst>
          </p:cNvPr>
          <p:cNvGrpSpPr/>
          <p:nvPr/>
        </p:nvGrpSpPr>
        <p:grpSpPr>
          <a:xfrm>
            <a:off x="1145406" y="6285297"/>
            <a:ext cx="9926855" cy="580884"/>
            <a:chOff x="1145406" y="6285297"/>
            <a:chExt cx="9926855" cy="580884"/>
          </a:xfrm>
        </p:grpSpPr>
        <p:sp>
          <p:nvSpPr>
            <p:cNvPr id="17" name="Arrow: Chevron 16">
              <a:extLst>
                <a:ext uri="{FF2B5EF4-FFF2-40B4-BE49-F238E27FC236}">
                  <a16:creationId xmlns:a16="http://schemas.microsoft.com/office/drawing/2014/main" id="{33EBB92D-01D6-4D9D-B12F-E30EE1451E74}"/>
                </a:ext>
              </a:extLst>
            </p:cNvPr>
            <p:cNvSpPr/>
            <p:nvPr/>
          </p:nvSpPr>
          <p:spPr>
            <a:xfrm>
              <a:off x="1145406" y="6285297"/>
              <a:ext cx="2146434" cy="572703"/>
            </a:xfrm>
            <a:prstGeom prst="chevron">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Organism</a:t>
              </a:r>
            </a:p>
          </p:txBody>
        </p:sp>
        <p:sp>
          <p:nvSpPr>
            <p:cNvPr id="18" name="Arrow: Chevron 17">
              <a:extLst>
                <a:ext uri="{FF2B5EF4-FFF2-40B4-BE49-F238E27FC236}">
                  <a16:creationId xmlns:a16="http://schemas.microsoft.com/office/drawing/2014/main" id="{6299039C-C0E1-45D7-8345-F57B6EF8D3D8}"/>
                </a:ext>
              </a:extLst>
            </p:cNvPr>
            <p:cNvSpPr/>
            <p:nvPr/>
          </p:nvSpPr>
          <p:spPr>
            <a:xfrm>
              <a:off x="3088105" y="6285297"/>
              <a:ext cx="2146434" cy="572703"/>
            </a:xfrm>
            <a:prstGeom prst="chevron">
              <a:avLst/>
            </a:prstGeom>
            <a:solidFill>
              <a:srgbClr val="FFCC66"/>
            </a:solidFill>
            <a:ln>
              <a:solidFill>
                <a:srgbClr val="FF6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 systems</a:t>
              </a:r>
            </a:p>
          </p:txBody>
        </p:sp>
        <p:sp>
          <p:nvSpPr>
            <p:cNvPr id="19" name="Arrow: Chevron 18">
              <a:extLst>
                <a:ext uri="{FF2B5EF4-FFF2-40B4-BE49-F238E27FC236}">
                  <a16:creationId xmlns:a16="http://schemas.microsoft.com/office/drawing/2014/main" id="{09872F38-C533-4A91-BD59-FAE55A33FFAE}"/>
                </a:ext>
              </a:extLst>
            </p:cNvPr>
            <p:cNvSpPr/>
            <p:nvPr/>
          </p:nvSpPr>
          <p:spPr>
            <a:xfrm>
              <a:off x="5030804" y="6293478"/>
              <a:ext cx="2146434" cy="572703"/>
            </a:xfrm>
            <a:prstGeom prst="chevron">
              <a:avLst/>
            </a:prstGeom>
            <a:solidFill>
              <a:srgbClr val="FFFF99"/>
            </a:solidFill>
            <a:ln>
              <a:solidFill>
                <a:srgbClr val="CCC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Organs</a:t>
              </a:r>
            </a:p>
          </p:txBody>
        </p:sp>
        <p:sp>
          <p:nvSpPr>
            <p:cNvPr id="20" name="Arrow: Chevron 19">
              <a:extLst>
                <a:ext uri="{FF2B5EF4-FFF2-40B4-BE49-F238E27FC236}">
                  <a16:creationId xmlns:a16="http://schemas.microsoft.com/office/drawing/2014/main" id="{4258B353-473C-4739-9327-40835D73747B}"/>
                </a:ext>
              </a:extLst>
            </p:cNvPr>
            <p:cNvSpPr/>
            <p:nvPr/>
          </p:nvSpPr>
          <p:spPr>
            <a:xfrm>
              <a:off x="6983128" y="6292034"/>
              <a:ext cx="2146434" cy="572703"/>
            </a:xfrm>
            <a:prstGeom prst="chevron">
              <a:avLst/>
            </a:prstGeom>
            <a:solidFill>
              <a:srgbClr val="99FF99"/>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Tissues</a:t>
              </a:r>
            </a:p>
          </p:txBody>
        </p:sp>
        <p:sp>
          <p:nvSpPr>
            <p:cNvPr id="21" name="Arrow: Chevron 20">
              <a:extLst>
                <a:ext uri="{FF2B5EF4-FFF2-40B4-BE49-F238E27FC236}">
                  <a16:creationId xmlns:a16="http://schemas.microsoft.com/office/drawing/2014/main" id="{139B9989-D346-46B0-87ED-3DE14153960C}"/>
                </a:ext>
              </a:extLst>
            </p:cNvPr>
            <p:cNvSpPr/>
            <p:nvPr/>
          </p:nvSpPr>
          <p:spPr>
            <a:xfrm>
              <a:off x="8925827" y="6292034"/>
              <a:ext cx="2146434" cy="572703"/>
            </a:xfrm>
            <a:prstGeom prst="chevron">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Cells</a:t>
              </a:r>
            </a:p>
          </p:txBody>
        </p:sp>
      </p:grpSp>
      <p:pic>
        <p:nvPicPr>
          <p:cNvPr id="5122" name="Picture 2" descr="Neurons: What are they and how do they work?">
            <a:extLst>
              <a:ext uri="{FF2B5EF4-FFF2-40B4-BE49-F238E27FC236}">
                <a16:creationId xmlns:a16="http://schemas.microsoft.com/office/drawing/2014/main" id="{8494B3C4-0CAF-406D-993F-AB3D3EDFE8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02313" y="433133"/>
            <a:ext cx="6557812" cy="524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2498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0">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9C462-E5AD-4ED1-AA56-2F3B8A6D874F}"/>
              </a:ext>
            </a:extLst>
          </p:cNvPr>
          <p:cNvSpPr>
            <a:spLocks noGrp="1"/>
          </p:cNvSpPr>
          <p:nvPr>
            <p:ph type="title"/>
          </p:nvPr>
        </p:nvSpPr>
        <p:spPr>
          <a:xfrm>
            <a:off x="1346071" y="0"/>
            <a:ext cx="9512429" cy="965458"/>
          </a:xfrm>
        </p:spPr>
        <p:txBody>
          <a:bodyPr/>
          <a:lstStyle/>
          <a:p>
            <a:r>
              <a:rPr lang="en-US" dirty="0"/>
              <a:t>neurotransmission</a:t>
            </a:r>
          </a:p>
        </p:txBody>
      </p:sp>
      <p:sp>
        <p:nvSpPr>
          <p:cNvPr id="4" name="Content Placeholder 3">
            <a:extLst>
              <a:ext uri="{FF2B5EF4-FFF2-40B4-BE49-F238E27FC236}">
                <a16:creationId xmlns:a16="http://schemas.microsoft.com/office/drawing/2014/main" id="{C57C8D36-EFF0-4992-984E-18CB275DAD19}"/>
              </a:ext>
            </a:extLst>
          </p:cNvPr>
          <p:cNvSpPr>
            <a:spLocks noGrp="1"/>
          </p:cNvSpPr>
          <p:nvPr>
            <p:ph sz="half" idx="1"/>
          </p:nvPr>
        </p:nvSpPr>
        <p:spPr>
          <a:xfrm>
            <a:off x="298580" y="1707502"/>
            <a:ext cx="3937518" cy="4842588"/>
          </a:xfrm>
        </p:spPr>
        <p:txBody>
          <a:bodyPr/>
          <a:lstStyle/>
          <a:p>
            <a:r>
              <a:rPr lang="en-US" dirty="0"/>
              <a:t>Electrical and chemical signaling</a:t>
            </a:r>
          </a:p>
          <a:p>
            <a:pPr marL="457200" indent="-457200">
              <a:buFont typeface="+mj-lt"/>
              <a:buAutoNum type="arabicPeriod"/>
            </a:pPr>
            <a:r>
              <a:rPr lang="en-US" dirty="0"/>
              <a:t>Sending neuron sends electrical signal (action potential) toward axon terminals</a:t>
            </a:r>
          </a:p>
        </p:txBody>
      </p:sp>
      <p:pic>
        <p:nvPicPr>
          <p:cNvPr id="7170" name="Picture 2" descr="Synaptic Transmission - Clinical Relevance - TeachMePhysiology">
            <a:extLst>
              <a:ext uri="{FF2B5EF4-FFF2-40B4-BE49-F238E27FC236}">
                <a16:creationId xmlns:a16="http://schemas.microsoft.com/office/drawing/2014/main" id="{DA797FED-8937-48EB-B0AC-1BF243C4D719}"/>
              </a:ext>
            </a:extLst>
          </p:cNvPr>
          <p:cNvPicPr>
            <a:picLocks noGrp="1" noChangeAspect="1" noChangeArrowheads="1"/>
          </p:cNvPicPr>
          <p:nvPr>
            <p:ph sz="half" idx="2"/>
          </p:nvPr>
        </p:nvPicPr>
        <p:blipFill rotWithShape="1">
          <a:blip r:embed="rId3">
            <a:extLst>
              <a:ext uri="{28A0092B-C50C-407E-A947-70E740481C1C}">
                <a14:useLocalDpi xmlns:a14="http://schemas.microsoft.com/office/drawing/2010/main" val="0"/>
              </a:ext>
            </a:extLst>
          </a:blip>
          <a:srcRect l="5178" t="12000" r="54439" b="7385"/>
          <a:stretch/>
        </p:blipFill>
        <p:spPr bwMode="auto">
          <a:xfrm>
            <a:off x="4139112" y="1614294"/>
            <a:ext cx="3642432" cy="45626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4976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9C462-E5AD-4ED1-AA56-2F3B8A6D874F}"/>
              </a:ext>
            </a:extLst>
          </p:cNvPr>
          <p:cNvSpPr>
            <a:spLocks noGrp="1"/>
          </p:cNvSpPr>
          <p:nvPr>
            <p:ph type="title"/>
          </p:nvPr>
        </p:nvSpPr>
        <p:spPr>
          <a:xfrm>
            <a:off x="1346071" y="0"/>
            <a:ext cx="9512429" cy="965458"/>
          </a:xfrm>
        </p:spPr>
        <p:txBody>
          <a:bodyPr/>
          <a:lstStyle/>
          <a:p>
            <a:r>
              <a:rPr lang="en-US" dirty="0"/>
              <a:t>neurotransmission</a:t>
            </a:r>
          </a:p>
        </p:txBody>
      </p:sp>
      <p:sp>
        <p:nvSpPr>
          <p:cNvPr id="4" name="Content Placeholder 3">
            <a:extLst>
              <a:ext uri="{FF2B5EF4-FFF2-40B4-BE49-F238E27FC236}">
                <a16:creationId xmlns:a16="http://schemas.microsoft.com/office/drawing/2014/main" id="{C57C8D36-EFF0-4992-984E-18CB275DAD19}"/>
              </a:ext>
            </a:extLst>
          </p:cNvPr>
          <p:cNvSpPr>
            <a:spLocks noGrp="1"/>
          </p:cNvSpPr>
          <p:nvPr>
            <p:ph sz="half" idx="1"/>
          </p:nvPr>
        </p:nvSpPr>
        <p:spPr>
          <a:xfrm>
            <a:off x="298580" y="1707502"/>
            <a:ext cx="3937518" cy="4842588"/>
          </a:xfrm>
        </p:spPr>
        <p:txBody>
          <a:bodyPr/>
          <a:lstStyle/>
          <a:p>
            <a:r>
              <a:rPr lang="en-US" dirty="0"/>
              <a:t>Electrical and chemical signaling</a:t>
            </a:r>
          </a:p>
          <a:p>
            <a:pPr marL="457200" indent="-457200">
              <a:buFont typeface="+mj-lt"/>
              <a:buAutoNum type="arabicPeriod"/>
            </a:pPr>
            <a:r>
              <a:rPr lang="en-US" dirty="0"/>
              <a:t>Sending neuron sends electrical signal (action potential) toward axon terminals</a:t>
            </a:r>
          </a:p>
          <a:p>
            <a:pPr marL="457200" indent="-457200">
              <a:buFont typeface="+mj-lt"/>
              <a:buAutoNum type="arabicPeriod"/>
            </a:pPr>
            <a:r>
              <a:rPr lang="en-US" dirty="0"/>
              <a:t>Electrical signal transmitted to receiving neuron via chemical signals (neurotransmitters) across synapse</a:t>
            </a:r>
          </a:p>
        </p:txBody>
      </p:sp>
      <p:pic>
        <p:nvPicPr>
          <p:cNvPr id="7170" name="Picture 2" descr="Synaptic Transmission - Clinical Relevance - TeachMePhysiology">
            <a:extLst>
              <a:ext uri="{FF2B5EF4-FFF2-40B4-BE49-F238E27FC236}">
                <a16:creationId xmlns:a16="http://schemas.microsoft.com/office/drawing/2014/main" id="{DA797FED-8937-48EB-B0AC-1BF243C4D719}"/>
              </a:ext>
            </a:extLst>
          </p:cNvPr>
          <p:cNvPicPr>
            <a:picLocks noGrp="1" noChangeAspect="1" noChangeArrowheads="1"/>
          </p:cNvPicPr>
          <p:nvPr>
            <p:ph sz="half" idx="2"/>
          </p:nvPr>
        </p:nvPicPr>
        <p:blipFill rotWithShape="1">
          <a:blip r:embed="rId3">
            <a:extLst>
              <a:ext uri="{28A0092B-C50C-407E-A947-70E740481C1C}">
                <a14:useLocalDpi xmlns:a14="http://schemas.microsoft.com/office/drawing/2010/main" val="0"/>
              </a:ext>
            </a:extLst>
          </a:blip>
          <a:srcRect l="5178" t="12000" r="6264" b="7385"/>
          <a:stretch/>
        </p:blipFill>
        <p:spPr bwMode="auto">
          <a:xfrm>
            <a:off x="4139112" y="1614294"/>
            <a:ext cx="7987574" cy="45626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09348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9C462-E5AD-4ED1-AA56-2F3B8A6D874F}"/>
              </a:ext>
            </a:extLst>
          </p:cNvPr>
          <p:cNvSpPr>
            <a:spLocks noGrp="1"/>
          </p:cNvSpPr>
          <p:nvPr>
            <p:ph type="title"/>
          </p:nvPr>
        </p:nvSpPr>
        <p:spPr>
          <a:xfrm>
            <a:off x="1346071" y="0"/>
            <a:ext cx="9512429" cy="965458"/>
          </a:xfrm>
        </p:spPr>
        <p:txBody>
          <a:bodyPr/>
          <a:lstStyle/>
          <a:p>
            <a:r>
              <a:rPr lang="en-US" dirty="0"/>
              <a:t>Myelination</a:t>
            </a:r>
          </a:p>
        </p:txBody>
      </p:sp>
      <p:sp>
        <p:nvSpPr>
          <p:cNvPr id="4" name="Content Placeholder 3">
            <a:extLst>
              <a:ext uri="{FF2B5EF4-FFF2-40B4-BE49-F238E27FC236}">
                <a16:creationId xmlns:a16="http://schemas.microsoft.com/office/drawing/2014/main" id="{C57C8D36-EFF0-4992-984E-18CB275DAD19}"/>
              </a:ext>
            </a:extLst>
          </p:cNvPr>
          <p:cNvSpPr>
            <a:spLocks noGrp="1"/>
          </p:cNvSpPr>
          <p:nvPr>
            <p:ph sz="half" idx="1"/>
          </p:nvPr>
        </p:nvSpPr>
        <p:spPr>
          <a:xfrm>
            <a:off x="298580" y="2523743"/>
            <a:ext cx="4383148" cy="4238407"/>
          </a:xfrm>
        </p:spPr>
        <p:txBody>
          <a:bodyPr/>
          <a:lstStyle/>
          <a:p>
            <a:r>
              <a:rPr lang="en-US" dirty="0"/>
              <a:t>Oligodendrocytes (CNS) and Schwann cells (PNS) produce myelin</a:t>
            </a:r>
          </a:p>
          <a:p>
            <a:r>
              <a:rPr lang="en-US" dirty="0"/>
              <a:t>Myelin wraps around neurons – like insulation around a wire</a:t>
            </a:r>
          </a:p>
          <a:p>
            <a:r>
              <a:rPr lang="en-US" dirty="0"/>
              <a:t>This “insulation” significantly increases the speed of action potentials</a:t>
            </a:r>
          </a:p>
        </p:txBody>
      </p:sp>
      <p:pic>
        <p:nvPicPr>
          <p:cNvPr id="8194" name="Picture 2" descr="Treadmilling Model for Plasticity of the Myelin Sheath: Trends in  Neurosciences">
            <a:extLst>
              <a:ext uri="{FF2B5EF4-FFF2-40B4-BE49-F238E27FC236}">
                <a16:creationId xmlns:a16="http://schemas.microsoft.com/office/drawing/2014/main" id="{DE2513F9-2DDA-4059-ABAB-AFE751C466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60822" y="1096898"/>
            <a:ext cx="6323457" cy="56652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35205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324B96B7-F07C-4E9B-86F3-BC46911353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a:extLst>
              <a:ext uri="{FF2B5EF4-FFF2-40B4-BE49-F238E27FC236}">
                <a16:creationId xmlns:a16="http://schemas.microsoft.com/office/drawing/2014/main" id="{0F9823C1-32E1-444B-91FE-04554760E5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0845" b="22979"/>
          <a:stretch/>
        </p:blipFill>
        <p:spPr bwMode="auto">
          <a:xfrm>
            <a:off x="20" y="10"/>
            <a:ext cx="12191980" cy="68579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90297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229E5-ACD2-45B5-B609-796A2C357D41}"/>
              </a:ext>
            </a:extLst>
          </p:cNvPr>
          <p:cNvSpPr>
            <a:spLocks noGrp="1"/>
          </p:cNvSpPr>
          <p:nvPr>
            <p:ph type="title"/>
          </p:nvPr>
        </p:nvSpPr>
        <p:spPr>
          <a:xfrm>
            <a:off x="1346071" y="0"/>
            <a:ext cx="9512429" cy="965458"/>
          </a:xfrm>
        </p:spPr>
        <p:txBody>
          <a:bodyPr/>
          <a:lstStyle/>
          <a:p>
            <a:r>
              <a:rPr lang="en-US" dirty="0"/>
              <a:t>Saltatory Conduction</a:t>
            </a:r>
          </a:p>
        </p:txBody>
      </p:sp>
      <p:pic>
        <p:nvPicPr>
          <p:cNvPr id="10242" name="Picture 2" descr="Node of Ranvier | anatomy | Britannica">
            <a:extLst>
              <a:ext uri="{FF2B5EF4-FFF2-40B4-BE49-F238E27FC236}">
                <a16:creationId xmlns:a16="http://schemas.microsoft.com/office/drawing/2014/main" id="{32143DC6-4B65-4C66-841A-210F2349C8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02513" y="1254030"/>
            <a:ext cx="9048077" cy="56039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88232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229E5-ACD2-45B5-B609-796A2C357D41}"/>
              </a:ext>
            </a:extLst>
          </p:cNvPr>
          <p:cNvSpPr>
            <a:spLocks noGrp="1"/>
          </p:cNvSpPr>
          <p:nvPr>
            <p:ph type="title"/>
          </p:nvPr>
        </p:nvSpPr>
        <p:spPr>
          <a:xfrm>
            <a:off x="1346071" y="0"/>
            <a:ext cx="9512429" cy="965458"/>
          </a:xfrm>
        </p:spPr>
        <p:txBody>
          <a:bodyPr/>
          <a:lstStyle/>
          <a:p>
            <a:r>
              <a:rPr lang="en-US" dirty="0"/>
              <a:t>Saltatory Conduction</a:t>
            </a:r>
          </a:p>
        </p:txBody>
      </p:sp>
      <p:pic>
        <p:nvPicPr>
          <p:cNvPr id="4" name="Picture 3" descr="A picture containing dark, plant&#10;&#10;Description automatically generated">
            <a:extLst>
              <a:ext uri="{FF2B5EF4-FFF2-40B4-BE49-F238E27FC236}">
                <a16:creationId xmlns:a16="http://schemas.microsoft.com/office/drawing/2014/main" id="{B8046366-B7B7-4C6B-A92C-79EA1EA8CA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0" y="0"/>
            <a:ext cx="6858000" cy="6858000"/>
          </a:xfrm>
          <a:prstGeom prst="rect">
            <a:avLst/>
          </a:prstGeom>
        </p:spPr>
      </p:pic>
      <p:sp>
        <p:nvSpPr>
          <p:cNvPr id="7" name="TextBox 6">
            <a:extLst>
              <a:ext uri="{FF2B5EF4-FFF2-40B4-BE49-F238E27FC236}">
                <a16:creationId xmlns:a16="http://schemas.microsoft.com/office/drawing/2014/main" id="{92318F31-21E5-49B0-A322-DD3E51DA6B2F}"/>
              </a:ext>
            </a:extLst>
          </p:cNvPr>
          <p:cNvSpPr txBox="1"/>
          <p:nvPr/>
        </p:nvSpPr>
        <p:spPr>
          <a:xfrm>
            <a:off x="2667000" y="6119336"/>
            <a:ext cx="6640098" cy="738664"/>
          </a:xfrm>
          <a:prstGeom prst="rect">
            <a:avLst/>
          </a:prstGeom>
          <a:noFill/>
        </p:spPr>
        <p:txBody>
          <a:bodyPr wrap="square">
            <a:spAutoFit/>
          </a:bodyPr>
          <a:lstStyle/>
          <a:p>
            <a:r>
              <a:rPr lang="pl-PL" sz="1400" dirty="0">
                <a:solidFill>
                  <a:schemeClr val="bg1"/>
                </a:solidFill>
              </a:rPr>
              <a:t>By Dr. Jana - http://docjana.com/saltatory-conduction/ ; https://www.patreon.com/posts/4374048, CC BY 4.0, https://commons.wikimedia.org/w/index.php?curid=46818964</a:t>
            </a:r>
            <a:endParaRPr lang="en-US" sz="1400" dirty="0">
              <a:solidFill>
                <a:schemeClr val="bg1"/>
              </a:solidFill>
            </a:endParaRPr>
          </a:p>
        </p:txBody>
      </p:sp>
    </p:spTree>
    <p:extLst>
      <p:ext uri="{BB962C8B-B14F-4D97-AF65-F5344CB8AC3E}">
        <p14:creationId xmlns:p14="http://schemas.microsoft.com/office/powerpoint/2010/main" val="41709524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FEBD3-7FE4-492A-B0D6-3CD28CB542DE}"/>
              </a:ext>
            </a:extLst>
          </p:cNvPr>
          <p:cNvSpPr>
            <a:spLocks noGrp="1"/>
          </p:cNvSpPr>
          <p:nvPr>
            <p:ph type="title"/>
          </p:nvPr>
        </p:nvSpPr>
        <p:spPr>
          <a:xfrm>
            <a:off x="1339785" y="0"/>
            <a:ext cx="9512429" cy="965458"/>
          </a:xfrm>
        </p:spPr>
        <p:txBody>
          <a:bodyPr/>
          <a:lstStyle/>
          <a:p>
            <a:r>
              <a:rPr lang="en-US" dirty="0"/>
              <a:t>Multiple sclerosis (MS)</a:t>
            </a:r>
          </a:p>
        </p:txBody>
      </p:sp>
      <p:sp>
        <p:nvSpPr>
          <p:cNvPr id="3" name="Content Placeholder 2">
            <a:extLst>
              <a:ext uri="{FF2B5EF4-FFF2-40B4-BE49-F238E27FC236}">
                <a16:creationId xmlns:a16="http://schemas.microsoft.com/office/drawing/2014/main" id="{A8AF6BCE-6F36-4EC8-B047-3B5B91A05C7B}"/>
              </a:ext>
            </a:extLst>
          </p:cNvPr>
          <p:cNvSpPr>
            <a:spLocks noGrp="1"/>
          </p:cNvSpPr>
          <p:nvPr>
            <p:ph sz="half" idx="1"/>
          </p:nvPr>
        </p:nvSpPr>
        <p:spPr>
          <a:xfrm>
            <a:off x="363248" y="2057400"/>
            <a:ext cx="5031521" cy="4119563"/>
          </a:xfrm>
        </p:spPr>
        <p:txBody>
          <a:bodyPr/>
          <a:lstStyle/>
          <a:p>
            <a:r>
              <a:rPr lang="en-US" dirty="0"/>
              <a:t>Autoimmune disorder in which the body’s immune system attacks myelin</a:t>
            </a:r>
          </a:p>
          <a:p>
            <a:r>
              <a:rPr lang="en-US" dirty="0"/>
              <a:t>Symptoms and severity vary widely depending on the effected neurons, but often include:</a:t>
            </a:r>
          </a:p>
          <a:p>
            <a:pPr lvl="1"/>
            <a:r>
              <a:rPr lang="en-US" dirty="0"/>
              <a:t>Numbness/weakness, tremor</a:t>
            </a:r>
          </a:p>
          <a:p>
            <a:pPr lvl="1"/>
            <a:r>
              <a:rPr lang="en-US" dirty="0"/>
              <a:t>Loss of vision, blurry vision</a:t>
            </a:r>
          </a:p>
          <a:p>
            <a:pPr lvl="1"/>
            <a:r>
              <a:rPr lang="en-US" dirty="0"/>
              <a:t>Fatigue, dizziness, cognitive impairment</a:t>
            </a:r>
          </a:p>
          <a:p>
            <a:pPr lvl="1"/>
            <a:r>
              <a:rPr lang="en-US" dirty="0"/>
              <a:t>Bladder/bowel dysfunction</a:t>
            </a:r>
          </a:p>
          <a:p>
            <a:pPr lvl="1"/>
            <a:endParaRPr lang="en-US" dirty="0"/>
          </a:p>
        </p:txBody>
      </p:sp>
      <p:pic>
        <p:nvPicPr>
          <p:cNvPr id="11266" name="Picture 2" descr="Multiple sclerosis - Symptoms and causes - Mayo Clinic">
            <a:extLst>
              <a:ext uri="{FF2B5EF4-FFF2-40B4-BE49-F238E27FC236}">
                <a16:creationId xmlns:a16="http://schemas.microsoft.com/office/drawing/2014/main" id="{C17C6C36-C3D3-48E5-B4A8-7241975578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334277"/>
            <a:ext cx="5732752" cy="53245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49174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4D88A92C-0BD1-4D13-9480-9CA5056B10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F850E0BE-0A13-43E4-9007-A06960852F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1"/>
            <a:ext cx="6118275" cy="54864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43596E3-5275-4FD0-97D7-F60C695FB4A1}"/>
              </a:ext>
            </a:extLst>
          </p:cNvPr>
          <p:cNvSpPr/>
          <p:nvPr/>
        </p:nvSpPr>
        <p:spPr>
          <a:xfrm>
            <a:off x="685800" y="685801"/>
            <a:ext cx="6118275" cy="5486398"/>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55771B45-5FFD-4FB6-AA0A-B7323B8D6CEB}"/>
              </a:ext>
            </a:extLst>
          </p:cNvPr>
          <p:cNvSpPr>
            <a:spLocks noGrp="1"/>
          </p:cNvSpPr>
          <p:nvPr>
            <p:ph type="title"/>
          </p:nvPr>
        </p:nvSpPr>
        <p:spPr>
          <a:xfrm>
            <a:off x="1050389" y="914881"/>
            <a:ext cx="5212188" cy="964407"/>
          </a:xfrm>
        </p:spPr>
        <p:txBody>
          <a:bodyPr vert="horz" lIns="91440" tIns="45720" rIns="91440" bIns="45720" rtlCol="0" anchor="b">
            <a:normAutofit/>
          </a:bodyPr>
          <a:lstStyle/>
          <a:p>
            <a:r>
              <a:rPr lang="en-US" sz="3200" kern="1200" cap="all" spc="300" baseline="0" dirty="0">
                <a:solidFill>
                  <a:schemeClr val="tx2"/>
                </a:solidFill>
                <a:latin typeface="+mj-lt"/>
                <a:ea typeface="+mj-ea"/>
                <a:cs typeface="+mj-cs"/>
              </a:rPr>
              <a:t>Summary</a:t>
            </a:r>
          </a:p>
        </p:txBody>
      </p:sp>
      <p:sp>
        <p:nvSpPr>
          <p:cNvPr id="7" name="Content Placeholder 6">
            <a:extLst>
              <a:ext uri="{FF2B5EF4-FFF2-40B4-BE49-F238E27FC236}">
                <a16:creationId xmlns:a16="http://schemas.microsoft.com/office/drawing/2014/main" id="{344F9E41-A52A-450A-9361-F20688CD37D1}"/>
              </a:ext>
            </a:extLst>
          </p:cNvPr>
          <p:cNvSpPr>
            <a:spLocks noGrp="1"/>
          </p:cNvSpPr>
          <p:nvPr>
            <p:ph sz="half" idx="1"/>
          </p:nvPr>
        </p:nvSpPr>
        <p:spPr>
          <a:xfrm>
            <a:off x="1218040" y="2146570"/>
            <a:ext cx="5118965" cy="3754499"/>
          </a:xfrm>
        </p:spPr>
        <p:txBody>
          <a:bodyPr vert="horz" lIns="91440" tIns="45720" rIns="91440" bIns="45720" rtlCol="0">
            <a:normAutofit/>
          </a:bodyPr>
          <a:lstStyle/>
          <a:p>
            <a:r>
              <a:rPr lang="en-US" dirty="0"/>
              <a:t>Nervous system is organized to enable communication all over the body</a:t>
            </a:r>
          </a:p>
          <a:p>
            <a:r>
              <a:rPr lang="en-US" dirty="0"/>
              <a:t>Neuron structure is essential to functional communication and connectivity</a:t>
            </a:r>
          </a:p>
          <a:p>
            <a:r>
              <a:rPr lang="en-US" dirty="0"/>
              <a:t>Myelination allows for significantly faster communication and complex behaviors</a:t>
            </a:r>
          </a:p>
        </p:txBody>
      </p:sp>
      <p:pic>
        <p:nvPicPr>
          <p:cNvPr id="12290" name="Picture 2" descr="Added Neurons Are Functionally Integrated | The Scientist Magazine®">
            <a:extLst>
              <a:ext uri="{FF2B5EF4-FFF2-40B4-BE49-F238E27FC236}">
                <a16:creationId xmlns:a16="http://schemas.microsoft.com/office/drawing/2014/main" id="{08D43A46-0E06-4221-89C9-5BE5B1A20987}"/>
              </a:ext>
            </a:extLst>
          </p:cNvPr>
          <p:cNvPicPr>
            <a:picLocks noGrp="1" noChangeAspect="1" noChangeArrowheads="1"/>
          </p:cNvPicPr>
          <p:nvPr>
            <p:ph sz="half" idx="2"/>
          </p:nvPr>
        </p:nvPicPr>
        <p:blipFill rotWithShape="1">
          <a:blip r:embed="rId3">
            <a:extLst>
              <a:ext uri="{28A0092B-C50C-407E-A947-70E740481C1C}">
                <a14:useLocalDpi xmlns:a14="http://schemas.microsoft.com/office/drawing/2010/main" val="0"/>
              </a:ext>
            </a:extLst>
          </a:blip>
          <a:srcRect l="33534" r="27544"/>
          <a:stretch/>
        </p:blipFill>
        <p:spPr bwMode="auto">
          <a:xfrm>
            <a:off x="7467600" y="10"/>
            <a:ext cx="4724400" cy="68579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2812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1A9C7-5D62-452F-9CFB-9128AE1F5C28}"/>
              </a:ext>
            </a:extLst>
          </p:cNvPr>
          <p:cNvSpPr>
            <a:spLocks noGrp="1"/>
          </p:cNvSpPr>
          <p:nvPr>
            <p:ph type="title"/>
          </p:nvPr>
        </p:nvSpPr>
        <p:spPr>
          <a:xfrm>
            <a:off x="1371600" y="64008"/>
            <a:ext cx="9486900" cy="1371600"/>
          </a:xfrm>
        </p:spPr>
        <p:txBody>
          <a:bodyPr/>
          <a:lstStyle/>
          <a:p>
            <a:pPr algn="ctr"/>
            <a:r>
              <a:rPr lang="en-US" dirty="0"/>
              <a:t>Structural organization</a:t>
            </a:r>
            <a:br>
              <a:rPr lang="en-US" dirty="0"/>
            </a:br>
            <a:r>
              <a:rPr lang="en-US" dirty="0"/>
              <a:t>of the human body</a:t>
            </a:r>
          </a:p>
        </p:txBody>
      </p:sp>
      <p:sp>
        <p:nvSpPr>
          <p:cNvPr id="3" name="Content Placeholder 2">
            <a:extLst>
              <a:ext uri="{FF2B5EF4-FFF2-40B4-BE49-F238E27FC236}">
                <a16:creationId xmlns:a16="http://schemas.microsoft.com/office/drawing/2014/main" id="{EEAE059C-741E-41CC-9F34-393D4A777600}"/>
              </a:ext>
            </a:extLst>
          </p:cNvPr>
          <p:cNvSpPr>
            <a:spLocks noGrp="1"/>
          </p:cNvSpPr>
          <p:nvPr>
            <p:ph idx="1"/>
          </p:nvPr>
        </p:nvSpPr>
        <p:spPr>
          <a:xfrm>
            <a:off x="1371599" y="1659743"/>
            <a:ext cx="9486901" cy="3918098"/>
          </a:xfrm>
        </p:spPr>
        <p:txBody>
          <a:bodyPr>
            <a:noAutofit/>
          </a:bodyPr>
          <a:lstStyle/>
          <a:p>
            <a:pPr>
              <a:lnSpc>
                <a:spcPct val="200000"/>
              </a:lnSpc>
            </a:pPr>
            <a:r>
              <a:rPr lang="en-US" sz="1600" b="1" dirty="0"/>
              <a:t>Cell</a:t>
            </a:r>
            <a:r>
              <a:rPr lang="en-US" sz="1600" dirty="0"/>
              <a:t> – basic building block of living organisms (e.g., neuron, muscle cell, skin cell, blood cell)</a:t>
            </a:r>
          </a:p>
          <a:p>
            <a:pPr>
              <a:lnSpc>
                <a:spcPct val="200000"/>
              </a:lnSpc>
            </a:pPr>
            <a:r>
              <a:rPr lang="en-US" sz="1600" b="1" dirty="0"/>
              <a:t>Tissue</a:t>
            </a:r>
            <a:r>
              <a:rPr lang="en-US" sz="1600" dirty="0"/>
              <a:t> – group of similar cells (of one or several types) that work together to perform a specific function (e.g., nervous tissue, muscle tissue, connective tissue, epithelial tissue)</a:t>
            </a:r>
          </a:p>
          <a:p>
            <a:pPr>
              <a:lnSpc>
                <a:spcPct val="200000"/>
              </a:lnSpc>
            </a:pPr>
            <a:r>
              <a:rPr lang="en-US" sz="1600" b="1" dirty="0"/>
              <a:t>Organ</a:t>
            </a:r>
            <a:r>
              <a:rPr lang="en-US" sz="1600" dirty="0"/>
              <a:t> – distinct structure composed of multiple tissues that performs one or more physiological functions (e.g., brain, heart, lungs, kidneys)</a:t>
            </a:r>
          </a:p>
          <a:p>
            <a:pPr>
              <a:lnSpc>
                <a:spcPct val="200000"/>
              </a:lnSpc>
            </a:pPr>
            <a:r>
              <a:rPr lang="en-US" sz="1600" b="1" dirty="0"/>
              <a:t>Organ system </a:t>
            </a:r>
            <a:r>
              <a:rPr lang="en-US" sz="1600" dirty="0"/>
              <a:t>– group of organs that perform a coordinated function (e.g., nervous system, circulatory system, musculoskeletal system)</a:t>
            </a:r>
          </a:p>
          <a:p>
            <a:pPr>
              <a:lnSpc>
                <a:spcPct val="200000"/>
              </a:lnSpc>
            </a:pPr>
            <a:r>
              <a:rPr lang="en-US" sz="1600" b="1" dirty="0"/>
              <a:t>Organism</a:t>
            </a:r>
            <a:r>
              <a:rPr lang="en-US" sz="1600" dirty="0"/>
              <a:t> – living being that can independently perform all necessary functions of life (e.g., human)</a:t>
            </a:r>
          </a:p>
        </p:txBody>
      </p:sp>
      <p:grpSp>
        <p:nvGrpSpPr>
          <p:cNvPr id="10" name="Group 9">
            <a:extLst>
              <a:ext uri="{FF2B5EF4-FFF2-40B4-BE49-F238E27FC236}">
                <a16:creationId xmlns:a16="http://schemas.microsoft.com/office/drawing/2014/main" id="{88AD56F3-38F9-41D1-912E-47E4ACB6D6EB}"/>
              </a:ext>
            </a:extLst>
          </p:cNvPr>
          <p:cNvGrpSpPr/>
          <p:nvPr/>
        </p:nvGrpSpPr>
        <p:grpSpPr>
          <a:xfrm>
            <a:off x="1145406" y="6285297"/>
            <a:ext cx="9926855" cy="580884"/>
            <a:chOff x="1145406" y="6285297"/>
            <a:chExt cx="9926855" cy="580884"/>
          </a:xfrm>
        </p:grpSpPr>
        <p:sp>
          <p:nvSpPr>
            <p:cNvPr id="4" name="Arrow: Chevron 3">
              <a:extLst>
                <a:ext uri="{FF2B5EF4-FFF2-40B4-BE49-F238E27FC236}">
                  <a16:creationId xmlns:a16="http://schemas.microsoft.com/office/drawing/2014/main" id="{2E360D65-642C-47CE-A3C4-EC47BFCE7123}"/>
                </a:ext>
              </a:extLst>
            </p:cNvPr>
            <p:cNvSpPr/>
            <p:nvPr/>
          </p:nvSpPr>
          <p:spPr>
            <a:xfrm>
              <a:off x="1145406" y="6285297"/>
              <a:ext cx="2146434" cy="572703"/>
            </a:xfrm>
            <a:prstGeom prst="chevron">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Organism</a:t>
              </a:r>
            </a:p>
          </p:txBody>
        </p:sp>
        <p:sp>
          <p:nvSpPr>
            <p:cNvPr id="5" name="Arrow: Chevron 4">
              <a:extLst>
                <a:ext uri="{FF2B5EF4-FFF2-40B4-BE49-F238E27FC236}">
                  <a16:creationId xmlns:a16="http://schemas.microsoft.com/office/drawing/2014/main" id="{F0BC730A-D7B4-43CB-9C68-C6029F08868E}"/>
                </a:ext>
              </a:extLst>
            </p:cNvPr>
            <p:cNvSpPr/>
            <p:nvPr/>
          </p:nvSpPr>
          <p:spPr>
            <a:xfrm>
              <a:off x="3088105" y="6285297"/>
              <a:ext cx="2146434" cy="572703"/>
            </a:xfrm>
            <a:prstGeom prst="chevron">
              <a:avLst/>
            </a:prstGeom>
            <a:solidFill>
              <a:srgbClr val="FFCC66"/>
            </a:solidFill>
            <a:ln>
              <a:solidFill>
                <a:srgbClr val="FF6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 systems</a:t>
              </a:r>
            </a:p>
          </p:txBody>
        </p:sp>
        <p:sp>
          <p:nvSpPr>
            <p:cNvPr id="6" name="Arrow: Chevron 5">
              <a:extLst>
                <a:ext uri="{FF2B5EF4-FFF2-40B4-BE49-F238E27FC236}">
                  <a16:creationId xmlns:a16="http://schemas.microsoft.com/office/drawing/2014/main" id="{8810B5D0-A16E-408E-A0B6-2D21E321086B}"/>
                </a:ext>
              </a:extLst>
            </p:cNvPr>
            <p:cNvSpPr/>
            <p:nvPr/>
          </p:nvSpPr>
          <p:spPr>
            <a:xfrm>
              <a:off x="5030804" y="6293478"/>
              <a:ext cx="2146434" cy="572703"/>
            </a:xfrm>
            <a:prstGeom prst="chevron">
              <a:avLst/>
            </a:prstGeom>
            <a:solidFill>
              <a:srgbClr val="FFFF99"/>
            </a:solidFill>
            <a:ln>
              <a:solidFill>
                <a:srgbClr val="CCC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Organs</a:t>
              </a:r>
            </a:p>
          </p:txBody>
        </p:sp>
        <p:sp>
          <p:nvSpPr>
            <p:cNvPr id="7" name="Arrow: Chevron 6">
              <a:extLst>
                <a:ext uri="{FF2B5EF4-FFF2-40B4-BE49-F238E27FC236}">
                  <a16:creationId xmlns:a16="http://schemas.microsoft.com/office/drawing/2014/main" id="{8A74BD15-DDEB-4A6E-89E3-0F1E02221328}"/>
                </a:ext>
              </a:extLst>
            </p:cNvPr>
            <p:cNvSpPr/>
            <p:nvPr/>
          </p:nvSpPr>
          <p:spPr>
            <a:xfrm>
              <a:off x="6983128" y="6292034"/>
              <a:ext cx="2146434" cy="572703"/>
            </a:xfrm>
            <a:prstGeom prst="chevron">
              <a:avLst/>
            </a:prstGeom>
            <a:solidFill>
              <a:srgbClr val="99FF99"/>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Tissues</a:t>
              </a:r>
            </a:p>
          </p:txBody>
        </p:sp>
        <p:sp>
          <p:nvSpPr>
            <p:cNvPr id="8" name="Arrow: Chevron 7">
              <a:extLst>
                <a:ext uri="{FF2B5EF4-FFF2-40B4-BE49-F238E27FC236}">
                  <a16:creationId xmlns:a16="http://schemas.microsoft.com/office/drawing/2014/main" id="{2F557D41-8BC4-4612-B3FD-306A75B383E4}"/>
                </a:ext>
              </a:extLst>
            </p:cNvPr>
            <p:cNvSpPr/>
            <p:nvPr/>
          </p:nvSpPr>
          <p:spPr>
            <a:xfrm>
              <a:off x="8925827" y="6292034"/>
              <a:ext cx="2146434" cy="572703"/>
            </a:xfrm>
            <a:prstGeom prst="chevron">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Cells</a:t>
              </a:r>
            </a:p>
          </p:txBody>
        </p:sp>
      </p:grpSp>
    </p:spTree>
    <p:extLst>
      <p:ext uri="{BB962C8B-B14F-4D97-AF65-F5344CB8AC3E}">
        <p14:creationId xmlns:p14="http://schemas.microsoft.com/office/powerpoint/2010/main" val="3913926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This diagram shows a silhouette of a human highlighting the nervous system. The central nervous system is composed of the brain and spinal cord. The brain is a large mass of ridged and striated tissue within the head. The spinal cord extends down from the brain and travels through the torso, ending in the pelvis. Pairs of enlarged nervous tissue, labeled ganglia, flank the spinal cord as it travels through the rib area. The ganglia are part of the peripheral nervous system, along with the many thread-like nerves that radiate from the spinal cord and ganglia through the arms, abdomen and legs.">
            <a:extLst>
              <a:ext uri="{FF2B5EF4-FFF2-40B4-BE49-F238E27FC236}">
                <a16:creationId xmlns:a16="http://schemas.microsoft.com/office/drawing/2014/main" id="{646263CE-8882-4340-801A-C41F38C92AC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470"/>
          <a:stretch/>
        </p:blipFill>
        <p:spPr bwMode="auto">
          <a:xfrm>
            <a:off x="4950833" y="149293"/>
            <a:ext cx="7056796" cy="6580463"/>
          </a:xfrm>
          <a:prstGeom prst="rect">
            <a:avLst/>
          </a:prstGeom>
          <a:noFill/>
          <a:extLst>
            <a:ext uri="{909E8E84-426E-40DD-AFC4-6F175D3DCCD1}">
              <a14:hiddenFill xmlns:a14="http://schemas.microsoft.com/office/drawing/2010/main">
                <a:solidFill>
                  <a:srgbClr val="FFFFFF"/>
                </a:solidFill>
              </a14:hiddenFill>
            </a:ext>
          </a:extLst>
        </p:spPr>
      </p:pic>
      <p:sp>
        <p:nvSpPr>
          <p:cNvPr id="9" name="Title 8">
            <a:extLst>
              <a:ext uri="{FF2B5EF4-FFF2-40B4-BE49-F238E27FC236}">
                <a16:creationId xmlns:a16="http://schemas.microsoft.com/office/drawing/2014/main" id="{1ECD1841-EC6E-465C-9B1C-33081532C8C7}"/>
              </a:ext>
            </a:extLst>
          </p:cNvPr>
          <p:cNvSpPr>
            <a:spLocks noGrp="1"/>
          </p:cNvSpPr>
          <p:nvPr>
            <p:ph type="title"/>
          </p:nvPr>
        </p:nvSpPr>
        <p:spPr>
          <a:xfrm>
            <a:off x="679609" y="435649"/>
            <a:ext cx="4723611" cy="965458"/>
          </a:xfrm>
        </p:spPr>
        <p:txBody>
          <a:bodyPr/>
          <a:lstStyle/>
          <a:p>
            <a:r>
              <a:rPr lang="en-US" dirty="0"/>
              <a:t>Nervous System</a:t>
            </a:r>
          </a:p>
        </p:txBody>
      </p:sp>
      <p:sp>
        <p:nvSpPr>
          <p:cNvPr id="10" name="Content Placeholder 9">
            <a:extLst>
              <a:ext uri="{FF2B5EF4-FFF2-40B4-BE49-F238E27FC236}">
                <a16:creationId xmlns:a16="http://schemas.microsoft.com/office/drawing/2014/main" id="{516F3A61-DAA7-4C3E-B704-DDC1D3C4EC9C}"/>
              </a:ext>
            </a:extLst>
          </p:cNvPr>
          <p:cNvSpPr>
            <a:spLocks noGrp="1"/>
          </p:cNvSpPr>
          <p:nvPr>
            <p:ph sz="half" idx="1"/>
          </p:nvPr>
        </p:nvSpPr>
        <p:spPr>
          <a:xfrm>
            <a:off x="631875" y="1777481"/>
            <a:ext cx="4532471" cy="4119563"/>
          </a:xfrm>
        </p:spPr>
        <p:txBody>
          <a:bodyPr/>
          <a:lstStyle/>
          <a:p>
            <a:r>
              <a:rPr lang="en-US" dirty="0"/>
              <a:t>Central nervous system</a:t>
            </a:r>
          </a:p>
          <a:p>
            <a:pPr marL="457200" lvl="1" indent="0">
              <a:buNone/>
            </a:pPr>
            <a:br>
              <a:rPr lang="en-US" dirty="0"/>
            </a:br>
            <a:br>
              <a:rPr lang="en-US" dirty="0"/>
            </a:br>
            <a:br>
              <a:rPr lang="en-US" dirty="0"/>
            </a:br>
            <a:endParaRPr lang="en-US" dirty="0"/>
          </a:p>
          <a:p>
            <a:r>
              <a:rPr lang="en-US" dirty="0"/>
              <a:t>Peripheral nervous system</a:t>
            </a:r>
          </a:p>
        </p:txBody>
      </p:sp>
      <p:grpSp>
        <p:nvGrpSpPr>
          <p:cNvPr id="20" name="Group 19">
            <a:extLst>
              <a:ext uri="{FF2B5EF4-FFF2-40B4-BE49-F238E27FC236}">
                <a16:creationId xmlns:a16="http://schemas.microsoft.com/office/drawing/2014/main" id="{01CB88AC-E8C6-4509-A6F8-BF538DBA6D96}"/>
              </a:ext>
            </a:extLst>
          </p:cNvPr>
          <p:cNvGrpSpPr/>
          <p:nvPr/>
        </p:nvGrpSpPr>
        <p:grpSpPr>
          <a:xfrm>
            <a:off x="1145406" y="6285297"/>
            <a:ext cx="4089133" cy="572703"/>
            <a:chOff x="1145406" y="6285297"/>
            <a:chExt cx="4089133" cy="572703"/>
          </a:xfrm>
        </p:grpSpPr>
        <p:sp>
          <p:nvSpPr>
            <p:cNvPr id="21" name="Arrow: Chevron 20">
              <a:extLst>
                <a:ext uri="{FF2B5EF4-FFF2-40B4-BE49-F238E27FC236}">
                  <a16:creationId xmlns:a16="http://schemas.microsoft.com/office/drawing/2014/main" id="{A2F07111-0D95-476F-9472-AE981325E351}"/>
                </a:ext>
              </a:extLst>
            </p:cNvPr>
            <p:cNvSpPr/>
            <p:nvPr/>
          </p:nvSpPr>
          <p:spPr>
            <a:xfrm>
              <a:off x="1145406" y="6285297"/>
              <a:ext cx="2146434" cy="572703"/>
            </a:xfrm>
            <a:prstGeom prst="chevron">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Organism</a:t>
              </a:r>
            </a:p>
          </p:txBody>
        </p:sp>
        <p:sp>
          <p:nvSpPr>
            <p:cNvPr id="22" name="Arrow: Chevron 21">
              <a:extLst>
                <a:ext uri="{FF2B5EF4-FFF2-40B4-BE49-F238E27FC236}">
                  <a16:creationId xmlns:a16="http://schemas.microsoft.com/office/drawing/2014/main" id="{8BA7E8F7-3EB0-4CE8-81CA-5A13BE53807F}"/>
                </a:ext>
              </a:extLst>
            </p:cNvPr>
            <p:cNvSpPr/>
            <p:nvPr/>
          </p:nvSpPr>
          <p:spPr>
            <a:xfrm>
              <a:off x="3088105" y="6285297"/>
              <a:ext cx="2146434" cy="572703"/>
            </a:xfrm>
            <a:prstGeom prst="chevron">
              <a:avLst/>
            </a:prstGeom>
            <a:solidFill>
              <a:srgbClr val="FFCC66"/>
            </a:solidFill>
            <a:ln>
              <a:solidFill>
                <a:srgbClr val="FF6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 systems</a:t>
              </a:r>
            </a:p>
          </p:txBody>
        </p:sp>
      </p:grpSp>
    </p:spTree>
    <p:extLst>
      <p:ext uri="{BB962C8B-B14F-4D97-AF65-F5344CB8AC3E}">
        <p14:creationId xmlns:p14="http://schemas.microsoft.com/office/powerpoint/2010/main" val="17827287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ECD1841-EC6E-465C-9B1C-33081532C8C7}"/>
              </a:ext>
            </a:extLst>
          </p:cNvPr>
          <p:cNvSpPr>
            <a:spLocks noGrp="1"/>
          </p:cNvSpPr>
          <p:nvPr>
            <p:ph type="title"/>
          </p:nvPr>
        </p:nvSpPr>
        <p:spPr>
          <a:xfrm>
            <a:off x="679609" y="435649"/>
            <a:ext cx="4723611" cy="965458"/>
          </a:xfrm>
        </p:spPr>
        <p:txBody>
          <a:bodyPr/>
          <a:lstStyle/>
          <a:p>
            <a:r>
              <a:rPr lang="en-US" dirty="0"/>
              <a:t>Organs</a:t>
            </a:r>
          </a:p>
        </p:txBody>
      </p:sp>
      <p:sp>
        <p:nvSpPr>
          <p:cNvPr id="10" name="Content Placeholder 9">
            <a:extLst>
              <a:ext uri="{FF2B5EF4-FFF2-40B4-BE49-F238E27FC236}">
                <a16:creationId xmlns:a16="http://schemas.microsoft.com/office/drawing/2014/main" id="{516F3A61-DAA7-4C3E-B704-DDC1D3C4EC9C}"/>
              </a:ext>
            </a:extLst>
          </p:cNvPr>
          <p:cNvSpPr>
            <a:spLocks noGrp="1"/>
          </p:cNvSpPr>
          <p:nvPr>
            <p:ph sz="half" idx="1"/>
          </p:nvPr>
        </p:nvSpPr>
        <p:spPr>
          <a:xfrm>
            <a:off x="631875" y="1777481"/>
            <a:ext cx="4532471" cy="4119563"/>
          </a:xfrm>
        </p:spPr>
        <p:txBody>
          <a:bodyPr/>
          <a:lstStyle/>
          <a:p>
            <a:r>
              <a:rPr lang="en-US" dirty="0"/>
              <a:t>Central nervous system</a:t>
            </a:r>
          </a:p>
          <a:p>
            <a:pPr lvl="1"/>
            <a:r>
              <a:rPr lang="en-US" sz="2400" dirty="0"/>
              <a:t>Brain</a:t>
            </a:r>
          </a:p>
        </p:txBody>
      </p:sp>
      <p:grpSp>
        <p:nvGrpSpPr>
          <p:cNvPr id="5" name="Group 4">
            <a:extLst>
              <a:ext uri="{FF2B5EF4-FFF2-40B4-BE49-F238E27FC236}">
                <a16:creationId xmlns:a16="http://schemas.microsoft.com/office/drawing/2014/main" id="{79C80D6C-69EC-490F-B94A-79BEDBCCD866}"/>
              </a:ext>
            </a:extLst>
          </p:cNvPr>
          <p:cNvGrpSpPr/>
          <p:nvPr/>
        </p:nvGrpSpPr>
        <p:grpSpPr>
          <a:xfrm>
            <a:off x="1145406" y="6285297"/>
            <a:ext cx="6031832" cy="580884"/>
            <a:chOff x="1145406" y="6285297"/>
            <a:chExt cx="6031832" cy="580884"/>
          </a:xfrm>
        </p:grpSpPr>
        <p:sp>
          <p:nvSpPr>
            <p:cNvPr id="6" name="Arrow: Chevron 5">
              <a:extLst>
                <a:ext uri="{FF2B5EF4-FFF2-40B4-BE49-F238E27FC236}">
                  <a16:creationId xmlns:a16="http://schemas.microsoft.com/office/drawing/2014/main" id="{5B9DC624-9834-4846-9E72-26970499E066}"/>
                </a:ext>
              </a:extLst>
            </p:cNvPr>
            <p:cNvSpPr/>
            <p:nvPr/>
          </p:nvSpPr>
          <p:spPr>
            <a:xfrm>
              <a:off x="1145406" y="6285297"/>
              <a:ext cx="2146434" cy="572703"/>
            </a:xfrm>
            <a:prstGeom prst="chevron">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Organism</a:t>
              </a:r>
            </a:p>
          </p:txBody>
        </p:sp>
        <p:sp>
          <p:nvSpPr>
            <p:cNvPr id="7" name="Arrow: Chevron 6">
              <a:extLst>
                <a:ext uri="{FF2B5EF4-FFF2-40B4-BE49-F238E27FC236}">
                  <a16:creationId xmlns:a16="http://schemas.microsoft.com/office/drawing/2014/main" id="{DD31EC80-0B93-48C0-A587-6289406B7C83}"/>
                </a:ext>
              </a:extLst>
            </p:cNvPr>
            <p:cNvSpPr/>
            <p:nvPr/>
          </p:nvSpPr>
          <p:spPr>
            <a:xfrm>
              <a:off x="3088105" y="6285297"/>
              <a:ext cx="2146434" cy="572703"/>
            </a:xfrm>
            <a:prstGeom prst="chevron">
              <a:avLst/>
            </a:prstGeom>
            <a:solidFill>
              <a:srgbClr val="FFCC66"/>
            </a:solidFill>
            <a:ln>
              <a:solidFill>
                <a:srgbClr val="FF6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 systems</a:t>
              </a:r>
            </a:p>
          </p:txBody>
        </p:sp>
        <p:sp>
          <p:nvSpPr>
            <p:cNvPr id="8" name="Arrow: Chevron 7">
              <a:extLst>
                <a:ext uri="{FF2B5EF4-FFF2-40B4-BE49-F238E27FC236}">
                  <a16:creationId xmlns:a16="http://schemas.microsoft.com/office/drawing/2014/main" id="{78E8D711-7A10-4D35-A304-CDC79E514281}"/>
                </a:ext>
              </a:extLst>
            </p:cNvPr>
            <p:cNvSpPr/>
            <p:nvPr/>
          </p:nvSpPr>
          <p:spPr>
            <a:xfrm>
              <a:off x="5030804" y="6293478"/>
              <a:ext cx="2146434" cy="572703"/>
            </a:xfrm>
            <a:prstGeom prst="chevron">
              <a:avLst/>
            </a:prstGeom>
            <a:solidFill>
              <a:srgbClr val="FFFF99"/>
            </a:solidFill>
            <a:ln>
              <a:solidFill>
                <a:srgbClr val="CCC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Organs</a:t>
              </a:r>
            </a:p>
          </p:txBody>
        </p:sp>
      </p:grpSp>
      <p:pic>
        <p:nvPicPr>
          <p:cNvPr id="2052" name="Picture 4" descr="What is a brain or spinal cord tumour? - Canadian Cancer Society">
            <a:extLst>
              <a:ext uri="{FF2B5EF4-FFF2-40B4-BE49-F238E27FC236}">
                <a16:creationId xmlns:a16="http://schemas.microsoft.com/office/drawing/2014/main" id="{75331DF5-D9CD-4FB1-BE3A-C08FF4302E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6025" y="630807"/>
            <a:ext cx="6134100" cy="5095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8664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anim calcmode="lin" valueType="num">
                                      <p:cBhvr additive="base">
                                        <p:cTn id="7" dur="500" fill="hold"/>
                                        <p:tgtEl>
                                          <p:spTgt spid="10">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0">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ECD1841-EC6E-465C-9B1C-33081532C8C7}"/>
              </a:ext>
            </a:extLst>
          </p:cNvPr>
          <p:cNvSpPr>
            <a:spLocks noGrp="1"/>
          </p:cNvSpPr>
          <p:nvPr>
            <p:ph type="title"/>
          </p:nvPr>
        </p:nvSpPr>
        <p:spPr>
          <a:xfrm>
            <a:off x="679609" y="435649"/>
            <a:ext cx="4723611" cy="965458"/>
          </a:xfrm>
        </p:spPr>
        <p:txBody>
          <a:bodyPr/>
          <a:lstStyle/>
          <a:p>
            <a:r>
              <a:rPr lang="en-US" dirty="0"/>
              <a:t>Organs</a:t>
            </a:r>
          </a:p>
        </p:txBody>
      </p:sp>
      <p:sp>
        <p:nvSpPr>
          <p:cNvPr id="10" name="Content Placeholder 9">
            <a:extLst>
              <a:ext uri="{FF2B5EF4-FFF2-40B4-BE49-F238E27FC236}">
                <a16:creationId xmlns:a16="http://schemas.microsoft.com/office/drawing/2014/main" id="{516F3A61-DAA7-4C3E-B704-DDC1D3C4EC9C}"/>
              </a:ext>
            </a:extLst>
          </p:cNvPr>
          <p:cNvSpPr>
            <a:spLocks noGrp="1"/>
          </p:cNvSpPr>
          <p:nvPr>
            <p:ph sz="half" idx="1"/>
          </p:nvPr>
        </p:nvSpPr>
        <p:spPr>
          <a:xfrm>
            <a:off x="631875" y="1777481"/>
            <a:ext cx="4532471" cy="4119563"/>
          </a:xfrm>
        </p:spPr>
        <p:txBody>
          <a:bodyPr/>
          <a:lstStyle/>
          <a:p>
            <a:r>
              <a:rPr lang="en-US" dirty="0"/>
              <a:t>Central nervous system</a:t>
            </a:r>
          </a:p>
          <a:p>
            <a:pPr lvl="1"/>
            <a:r>
              <a:rPr lang="en-US" sz="2400" dirty="0"/>
              <a:t>Brain</a:t>
            </a:r>
          </a:p>
          <a:p>
            <a:pPr lvl="1"/>
            <a:r>
              <a:rPr lang="en-US" sz="2400" dirty="0"/>
              <a:t>Spinal cord</a:t>
            </a:r>
          </a:p>
        </p:txBody>
      </p:sp>
      <p:grpSp>
        <p:nvGrpSpPr>
          <p:cNvPr id="5" name="Group 4">
            <a:extLst>
              <a:ext uri="{FF2B5EF4-FFF2-40B4-BE49-F238E27FC236}">
                <a16:creationId xmlns:a16="http://schemas.microsoft.com/office/drawing/2014/main" id="{79C80D6C-69EC-490F-B94A-79BEDBCCD866}"/>
              </a:ext>
            </a:extLst>
          </p:cNvPr>
          <p:cNvGrpSpPr/>
          <p:nvPr/>
        </p:nvGrpSpPr>
        <p:grpSpPr>
          <a:xfrm>
            <a:off x="1145406" y="6285297"/>
            <a:ext cx="6031832" cy="580884"/>
            <a:chOff x="1145406" y="6285297"/>
            <a:chExt cx="6031832" cy="580884"/>
          </a:xfrm>
        </p:grpSpPr>
        <p:sp>
          <p:nvSpPr>
            <p:cNvPr id="6" name="Arrow: Chevron 5">
              <a:extLst>
                <a:ext uri="{FF2B5EF4-FFF2-40B4-BE49-F238E27FC236}">
                  <a16:creationId xmlns:a16="http://schemas.microsoft.com/office/drawing/2014/main" id="{5B9DC624-9834-4846-9E72-26970499E066}"/>
                </a:ext>
              </a:extLst>
            </p:cNvPr>
            <p:cNvSpPr/>
            <p:nvPr/>
          </p:nvSpPr>
          <p:spPr>
            <a:xfrm>
              <a:off x="1145406" y="6285297"/>
              <a:ext cx="2146434" cy="572703"/>
            </a:xfrm>
            <a:prstGeom prst="chevron">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Organism</a:t>
              </a:r>
            </a:p>
          </p:txBody>
        </p:sp>
        <p:sp>
          <p:nvSpPr>
            <p:cNvPr id="7" name="Arrow: Chevron 6">
              <a:extLst>
                <a:ext uri="{FF2B5EF4-FFF2-40B4-BE49-F238E27FC236}">
                  <a16:creationId xmlns:a16="http://schemas.microsoft.com/office/drawing/2014/main" id="{DD31EC80-0B93-48C0-A587-6289406B7C83}"/>
                </a:ext>
              </a:extLst>
            </p:cNvPr>
            <p:cNvSpPr/>
            <p:nvPr/>
          </p:nvSpPr>
          <p:spPr>
            <a:xfrm>
              <a:off x="3088105" y="6285297"/>
              <a:ext cx="2146434" cy="572703"/>
            </a:xfrm>
            <a:prstGeom prst="chevron">
              <a:avLst/>
            </a:prstGeom>
            <a:solidFill>
              <a:srgbClr val="FFCC66"/>
            </a:solidFill>
            <a:ln>
              <a:solidFill>
                <a:srgbClr val="FF6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 systems</a:t>
              </a:r>
            </a:p>
          </p:txBody>
        </p:sp>
        <p:sp>
          <p:nvSpPr>
            <p:cNvPr id="8" name="Arrow: Chevron 7">
              <a:extLst>
                <a:ext uri="{FF2B5EF4-FFF2-40B4-BE49-F238E27FC236}">
                  <a16:creationId xmlns:a16="http://schemas.microsoft.com/office/drawing/2014/main" id="{78E8D711-7A10-4D35-A304-CDC79E514281}"/>
                </a:ext>
              </a:extLst>
            </p:cNvPr>
            <p:cNvSpPr/>
            <p:nvPr/>
          </p:nvSpPr>
          <p:spPr>
            <a:xfrm>
              <a:off x="5030804" y="6293478"/>
              <a:ext cx="2146434" cy="572703"/>
            </a:xfrm>
            <a:prstGeom prst="chevron">
              <a:avLst/>
            </a:prstGeom>
            <a:solidFill>
              <a:srgbClr val="FFFF99"/>
            </a:solidFill>
            <a:ln>
              <a:solidFill>
                <a:srgbClr val="CCC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Organs</a:t>
              </a:r>
            </a:p>
          </p:txBody>
        </p:sp>
      </p:grpSp>
      <p:pic>
        <p:nvPicPr>
          <p:cNvPr id="3074" name="Picture 2" descr="Spinal Cord, Nerves, and the Brain">
            <a:extLst>
              <a:ext uri="{FF2B5EF4-FFF2-40B4-BE49-F238E27FC236}">
                <a16:creationId xmlns:a16="http://schemas.microsoft.com/office/drawing/2014/main" id="{347F87DF-8401-48A7-9B9B-CF714AA3F3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89810" y="1123248"/>
            <a:ext cx="5524500" cy="4476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70376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ECD1841-EC6E-465C-9B1C-33081532C8C7}"/>
              </a:ext>
            </a:extLst>
          </p:cNvPr>
          <p:cNvSpPr>
            <a:spLocks noGrp="1"/>
          </p:cNvSpPr>
          <p:nvPr>
            <p:ph type="title"/>
          </p:nvPr>
        </p:nvSpPr>
        <p:spPr>
          <a:xfrm>
            <a:off x="679609" y="435649"/>
            <a:ext cx="4723611" cy="965458"/>
          </a:xfrm>
        </p:spPr>
        <p:txBody>
          <a:bodyPr/>
          <a:lstStyle/>
          <a:p>
            <a:r>
              <a:rPr lang="en-US" dirty="0"/>
              <a:t>Tissues</a:t>
            </a:r>
          </a:p>
        </p:txBody>
      </p:sp>
      <p:sp>
        <p:nvSpPr>
          <p:cNvPr id="10" name="Content Placeholder 9">
            <a:extLst>
              <a:ext uri="{FF2B5EF4-FFF2-40B4-BE49-F238E27FC236}">
                <a16:creationId xmlns:a16="http://schemas.microsoft.com/office/drawing/2014/main" id="{516F3A61-DAA7-4C3E-B704-DDC1D3C4EC9C}"/>
              </a:ext>
            </a:extLst>
          </p:cNvPr>
          <p:cNvSpPr>
            <a:spLocks noGrp="1"/>
          </p:cNvSpPr>
          <p:nvPr>
            <p:ph sz="half" idx="1"/>
          </p:nvPr>
        </p:nvSpPr>
        <p:spPr>
          <a:xfrm>
            <a:off x="631875" y="1777481"/>
            <a:ext cx="4532471" cy="4119563"/>
          </a:xfrm>
        </p:spPr>
        <p:txBody>
          <a:bodyPr/>
          <a:lstStyle/>
          <a:p>
            <a:r>
              <a:rPr lang="en-US" dirty="0"/>
              <a:t>Peripheral nervous system</a:t>
            </a:r>
          </a:p>
          <a:p>
            <a:pPr lvl="1"/>
            <a:r>
              <a:rPr lang="en-US" sz="2400" dirty="0"/>
              <a:t>Nerves</a:t>
            </a:r>
          </a:p>
          <a:p>
            <a:pPr lvl="2"/>
            <a:r>
              <a:rPr lang="en-US" sz="2200" dirty="0"/>
              <a:t>Bundles of neurons held together by connective tissue</a:t>
            </a:r>
          </a:p>
          <a:p>
            <a:pPr lvl="2"/>
            <a:r>
              <a:rPr lang="en-US" sz="2200" dirty="0"/>
              <a:t>Protect individual neurons and creates functional groupings</a:t>
            </a:r>
          </a:p>
        </p:txBody>
      </p:sp>
      <p:pic>
        <p:nvPicPr>
          <p:cNvPr id="2050" name="Picture 2" descr="Illustration of the anatomy of a typical peripheral nerve.">
            <a:extLst>
              <a:ext uri="{FF2B5EF4-FFF2-40B4-BE49-F238E27FC236}">
                <a16:creationId xmlns:a16="http://schemas.microsoft.com/office/drawing/2014/main" id="{5C8F75C5-A7D4-4325-985F-F21926A18D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87415" y="1185427"/>
            <a:ext cx="5528398" cy="4711617"/>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FC00C0EF-07AC-47BC-BFB5-72869733F921}"/>
              </a:ext>
            </a:extLst>
          </p:cNvPr>
          <p:cNvGrpSpPr/>
          <p:nvPr/>
        </p:nvGrpSpPr>
        <p:grpSpPr>
          <a:xfrm>
            <a:off x="1145406" y="6285297"/>
            <a:ext cx="7984156" cy="580884"/>
            <a:chOff x="1145406" y="6285297"/>
            <a:chExt cx="7984156" cy="580884"/>
          </a:xfrm>
        </p:grpSpPr>
        <p:sp>
          <p:nvSpPr>
            <p:cNvPr id="12" name="Arrow: Chevron 11">
              <a:extLst>
                <a:ext uri="{FF2B5EF4-FFF2-40B4-BE49-F238E27FC236}">
                  <a16:creationId xmlns:a16="http://schemas.microsoft.com/office/drawing/2014/main" id="{B44925B4-59B9-4232-933B-8DE5B9A656AE}"/>
                </a:ext>
              </a:extLst>
            </p:cNvPr>
            <p:cNvSpPr/>
            <p:nvPr/>
          </p:nvSpPr>
          <p:spPr>
            <a:xfrm>
              <a:off x="1145406" y="6285297"/>
              <a:ext cx="2146434" cy="572703"/>
            </a:xfrm>
            <a:prstGeom prst="chevron">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Organism</a:t>
              </a:r>
            </a:p>
          </p:txBody>
        </p:sp>
        <p:sp>
          <p:nvSpPr>
            <p:cNvPr id="13" name="Arrow: Chevron 12">
              <a:extLst>
                <a:ext uri="{FF2B5EF4-FFF2-40B4-BE49-F238E27FC236}">
                  <a16:creationId xmlns:a16="http://schemas.microsoft.com/office/drawing/2014/main" id="{293FC9C2-FB0E-4EFC-A116-181131B10E1C}"/>
                </a:ext>
              </a:extLst>
            </p:cNvPr>
            <p:cNvSpPr/>
            <p:nvPr/>
          </p:nvSpPr>
          <p:spPr>
            <a:xfrm>
              <a:off x="3088105" y="6285297"/>
              <a:ext cx="2146434" cy="572703"/>
            </a:xfrm>
            <a:prstGeom prst="chevron">
              <a:avLst/>
            </a:prstGeom>
            <a:solidFill>
              <a:srgbClr val="FFCC66"/>
            </a:solidFill>
            <a:ln>
              <a:solidFill>
                <a:srgbClr val="FF6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 systems</a:t>
              </a:r>
            </a:p>
          </p:txBody>
        </p:sp>
        <p:sp>
          <p:nvSpPr>
            <p:cNvPr id="14" name="Arrow: Chevron 13">
              <a:extLst>
                <a:ext uri="{FF2B5EF4-FFF2-40B4-BE49-F238E27FC236}">
                  <a16:creationId xmlns:a16="http://schemas.microsoft.com/office/drawing/2014/main" id="{652195B4-D7BC-432A-831F-768D26D5FC83}"/>
                </a:ext>
              </a:extLst>
            </p:cNvPr>
            <p:cNvSpPr/>
            <p:nvPr/>
          </p:nvSpPr>
          <p:spPr>
            <a:xfrm>
              <a:off x="5030804" y="6293478"/>
              <a:ext cx="2146434" cy="572703"/>
            </a:xfrm>
            <a:prstGeom prst="chevron">
              <a:avLst/>
            </a:prstGeom>
            <a:solidFill>
              <a:srgbClr val="FFFF99"/>
            </a:solidFill>
            <a:ln>
              <a:solidFill>
                <a:srgbClr val="CCC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Organs</a:t>
              </a:r>
            </a:p>
          </p:txBody>
        </p:sp>
        <p:sp>
          <p:nvSpPr>
            <p:cNvPr id="15" name="Arrow: Chevron 14">
              <a:extLst>
                <a:ext uri="{FF2B5EF4-FFF2-40B4-BE49-F238E27FC236}">
                  <a16:creationId xmlns:a16="http://schemas.microsoft.com/office/drawing/2014/main" id="{767077F7-CF2E-4D34-869C-80F9D33F0F3F}"/>
                </a:ext>
              </a:extLst>
            </p:cNvPr>
            <p:cNvSpPr/>
            <p:nvPr/>
          </p:nvSpPr>
          <p:spPr>
            <a:xfrm>
              <a:off x="6983128" y="6292034"/>
              <a:ext cx="2146434" cy="572703"/>
            </a:xfrm>
            <a:prstGeom prst="chevron">
              <a:avLst/>
            </a:prstGeom>
            <a:solidFill>
              <a:srgbClr val="99FF99"/>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Tissues</a:t>
              </a:r>
            </a:p>
          </p:txBody>
        </p:sp>
      </p:grpSp>
    </p:spTree>
    <p:extLst>
      <p:ext uri="{BB962C8B-B14F-4D97-AF65-F5344CB8AC3E}">
        <p14:creationId xmlns:p14="http://schemas.microsoft.com/office/powerpoint/2010/main" val="10573789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ECD1841-EC6E-465C-9B1C-33081532C8C7}"/>
              </a:ext>
            </a:extLst>
          </p:cNvPr>
          <p:cNvSpPr>
            <a:spLocks noGrp="1"/>
          </p:cNvSpPr>
          <p:nvPr>
            <p:ph type="title"/>
          </p:nvPr>
        </p:nvSpPr>
        <p:spPr>
          <a:xfrm>
            <a:off x="679609" y="435649"/>
            <a:ext cx="4723611" cy="965458"/>
          </a:xfrm>
        </p:spPr>
        <p:txBody>
          <a:bodyPr/>
          <a:lstStyle/>
          <a:p>
            <a:r>
              <a:rPr lang="en-US" dirty="0"/>
              <a:t>Cells</a:t>
            </a:r>
          </a:p>
        </p:txBody>
      </p:sp>
      <p:sp>
        <p:nvSpPr>
          <p:cNvPr id="10" name="Content Placeholder 9">
            <a:extLst>
              <a:ext uri="{FF2B5EF4-FFF2-40B4-BE49-F238E27FC236}">
                <a16:creationId xmlns:a16="http://schemas.microsoft.com/office/drawing/2014/main" id="{516F3A61-DAA7-4C3E-B704-DDC1D3C4EC9C}"/>
              </a:ext>
            </a:extLst>
          </p:cNvPr>
          <p:cNvSpPr>
            <a:spLocks noGrp="1"/>
          </p:cNvSpPr>
          <p:nvPr>
            <p:ph sz="half" idx="1"/>
          </p:nvPr>
        </p:nvSpPr>
        <p:spPr>
          <a:xfrm>
            <a:off x="365761" y="1777481"/>
            <a:ext cx="4798586" cy="4119563"/>
          </a:xfrm>
        </p:spPr>
        <p:txBody>
          <a:bodyPr>
            <a:normAutofit/>
          </a:bodyPr>
          <a:lstStyle/>
          <a:p>
            <a:r>
              <a:rPr lang="en-US" sz="2400" dirty="0"/>
              <a:t>Neurons</a:t>
            </a:r>
          </a:p>
          <a:p>
            <a:pPr lvl="1"/>
            <a:r>
              <a:rPr lang="en-US" dirty="0"/>
              <a:t>Main cellular component of the nervous system (functionally)</a:t>
            </a:r>
          </a:p>
          <a:p>
            <a:pPr lvl="1"/>
            <a:r>
              <a:rPr lang="en-US" dirty="0"/>
              <a:t>Allows for communication with other neurons or tissues, such as muscle</a:t>
            </a:r>
          </a:p>
          <a:p>
            <a:r>
              <a:rPr lang="en-US" dirty="0"/>
              <a:t>Glia</a:t>
            </a:r>
          </a:p>
          <a:p>
            <a:pPr lvl="1"/>
            <a:r>
              <a:rPr lang="en-US" dirty="0"/>
              <a:t>Astrocytes – support functions</a:t>
            </a:r>
          </a:p>
          <a:p>
            <a:pPr lvl="1"/>
            <a:r>
              <a:rPr lang="en-US" dirty="0"/>
              <a:t>Microglia – immune response</a:t>
            </a:r>
          </a:p>
          <a:p>
            <a:pPr lvl="1"/>
            <a:r>
              <a:rPr lang="en-US" dirty="0"/>
              <a:t>Oligodendrocytes – myelination (CNS)</a:t>
            </a:r>
          </a:p>
          <a:p>
            <a:pPr lvl="1"/>
            <a:r>
              <a:rPr lang="en-US" dirty="0"/>
              <a:t>Schwann cells – myelination (PNS)</a:t>
            </a:r>
          </a:p>
        </p:txBody>
      </p:sp>
      <p:grpSp>
        <p:nvGrpSpPr>
          <p:cNvPr id="16" name="Group 15">
            <a:extLst>
              <a:ext uri="{FF2B5EF4-FFF2-40B4-BE49-F238E27FC236}">
                <a16:creationId xmlns:a16="http://schemas.microsoft.com/office/drawing/2014/main" id="{5AC54D92-652C-4726-AD24-D30E0AC66513}"/>
              </a:ext>
            </a:extLst>
          </p:cNvPr>
          <p:cNvGrpSpPr/>
          <p:nvPr/>
        </p:nvGrpSpPr>
        <p:grpSpPr>
          <a:xfrm>
            <a:off x="1145406" y="6285297"/>
            <a:ext cx="9926855" cy="580884"/>
            <a:chOff x="1145406" y="6285297"/>
            <a:chExt cx="9926855" cy="580884"/>
          </a:xfrm>
        </p:grpSpPr>
        <p:sp>
          <p:nvSpPr>
            <p:cNvPr id="17" name="Arrow: Chevron 16">
              <a:extLst>
                <a:ext uri="{FF2B5EF4-FFF2-40B4-BE49-F238E27FC236}">
                  <a16:creationId xmlns:a16="http://schemas.microsoft.com/office/drawing/2014/main" id="{33EBB92D-01D6-4D9D-B12F-E30EE1451E74}"/>
                </a:ext>
              </a:extLst>
            </p:cNvPr>
            <p:cNvSpPr/>
            <p:nvPr/>
          </p:nvSpPr>
          <p:spPr>
            <a:xfrm>
              <a:off x="1145406" y="6285297"/>
              <a:ext cx="2146434" cy="572703"/>
            </a:xfrm>
            <a:prstGeom prst="chevron">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Organism</a:t>
              </a:r>
            </a:p>
          </p:txBody>
        </p:sp>
        <p:sp>
          <p:nvSpPr>
            <p:cNvPr id="18" name="Arrow: Chevron 17">
              <a:extLst>
                <a:ext uri="{FF2B5EF4-FFF2-40B4-BE49-F238E27FC236}">
                  <a16:creationId xmlns:a16="http://schemas.microsoft.com/office/drawing/2014/main" id="{6299039C-C0E1-45D7-8345-F57B6EF8D3D8}"/>
                </a:ext>
              </a:extLst>
            </p:cNvPr>
            <p:cNvSpPr/>
            <p:nvPr/>
          </p:nvSpPr>
          <p:spPr>
            <a:xfrm>
              <a:off x="3088105" y="6285297"/>
              <a:ext cx="2146434" cy="572703"/>
            </a:xfrm>
            <a:prstGeom prst="chevron">
              <a:avLst/>
            </a:prstGeom>
            <a:solidFill>
              <a:srgbClr val="FFCC66"/>
            </a:solidFill>
            <a:ln>
              <a:solidFill>
                <a:srgbClr val="FF6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 systems</a:t>
              </a:r>
            </a:p>
          </p:txBody>
        </p:sp>
        <p:sp>
          <p:nvSpPr>
            <p:cNvPr id="19" name="Arrow: Chevron 18">
              <a:extLst>
                <a:ext uri="{FF2B5EF4-FFF2-40B4-BE49-F238E27FC236}">
                  <a16:creationId xmlns:a16="http://schemas.microsoft.com/office/drawing/2014/main" id="{09872F38-C533-4A91-BD59-FAE55A33FFAE}"/>
                </a:ext>
              </a:extLst>
            </p:cNvPr>
            <p:cNvSpPr/>
            <p:nvPr/>
          </p:nvSpPr>
          <p:spPr>
            <a:xfrm>
              <a:off x="5030804" y="6293478"/>
              <a:ext cx="2146434" cy="572703"/>
            </a:xfrm>
            <a:prstGeom prst="chevron">
              <a:avLst/>
            </a:prstGeom>
            <a:solidFill>
              <a:srgbClr val="FFFF99"/>
            </a:solidFill>
            <a:ln>
              <a:solidFill>
                <a:srgbClr val="CCC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Organs</a:t>
              </a:r>
            </a:p>
          </p:txBody>
        </p:sp>
        <p:sp>
          <p:nvSpPr>
            <p:cNvPr id="20" name="Arrow: Chevron 19">
              <a:extLst>
                <a:ext uri="{FF2B5EF4-FFF2-40B4-BE49-F238E27FC236}">
                  <a16:creationId xmlns:a16="http://schemas.microsoft.com/office/drawing/2014/main" id="{4258B353-473C-4739-9327-40835D73747B}"/>
                </a:ext>
              </a:extLst>
            </p:cNvPr>
            <p:cNvSpPr/>
            <p:nvPr/>
          </p:nvSpPr>
          <p:spPr>
            <a:xfrm>
              <a:off x="6983128" y="6292034"/>
              <a:ext cx="2146434" cy="572703"/>
            </a:xfrm>
            <a:prstGeom prst="chevron">
              <a:avLst/>
            </a:prstGeom>
            <a:solidFill>
              <a:srgbClr val="99FF99"/>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Tissues</a:t>
              </a:r>
            </a:p>
          </p:txBody>
        </p:sp>
        <p:sp>
          <p:nvSpPr>
            <p:cNvPr id="21" name="Arrow: Chevron 20">
              <a:extLst>
                <a:ext uri="{FF2B5EF4-FFF2-40B4-BE49-F238E27FC236}">
                  <a16:creationId xmlns:a16="http://schemas.microsoft.com/office/drawing/2014/main" id="{139B9989-D346-46B0-87ED-3DE14153960C}"/>
                </a:ext>
              </a:extLst>
            </p:cNvPr>
            <p:cNvSpPr/>
            <p:nvPr/>
          </p:nvSpPr>
          <p:spPr>
            <a:xfrm>
              <a:off x="8925827" y="6292034"/>
              <a:ext cx="2146434" cy="572703"/>
            </a:xfrm>
            <a:prstGeom prst="chevron">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Cells</a:t>
              </a:r>
            </a:p>
          </p:txBody>
        </p:sp>
      </p:grpSp>
      <p:pic>
        <p:nvPicPr>
          <p:cNvPr id="4100" name="Picture 4" descr="Scientists Say: Glia | Science News for Students">
            <a:extLst>
              <a:ext uri="{FF2B5EF4-FFF2-40B4-BE49-F238E27FC236}">
                <a16:creationId xmlns:a16="http://schemas.microsoft.com/office/drawing/2014/main" id="{B53FB83B-DD7D-46B8-BE28-B942A0F05AE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132" r="16270" b="1295"/>
          <a:stretch/>
        </p:blipFill>
        <p:spPr bwMode="auto">
          <a:xfrm>
            <a:off x="5030804" y="435649"/>
            <a:ext cx="7045693" cy="55855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43078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ECD1841-EC6E-465C-9B1C-33081532C8C7}"/>
              </a:ext>
            </a:extLst>
          </p:cNvPr>
          <p:cNvSpPr>
            <a:spLocks noGrp="1"/>
          </p:cNvSpPr>
          <p:nvPr>
            <p:ph type="title"/>
          </p:nvPr>
        </p:nvSpPr>
        <p:spPr>
          <a:xfrm>
            <a:off x="679609" y="435649"/>
            <a:ext cx="4723611" cy="965458"/>
          </a:xfrm>
        </p:spPr>
        <p:txBody>
          <a:bodyPr>
            <a:normAutofit fontScale="90000"/>
          </a:bodyPr>
          <a:lstStyle/>
          <a:p>
            <a:r>
              <a:rPr lang="en-US" dirty="0"/>
              <a:t>Neuronal structure</a:t>
            </a:r>
          </a:p>
        </p:txBody>
      </p:sp>
      <p:sp>
        <p:nvSpPr>
          <p:cNvPr id="10" name="Content Placeholder 9">
            <a:extLst>
              <a:ext uri="{FF2B5EF4-FFF2-40B4-BE49-F238E27FC236}">
                <a16:creationId xmlns:a16="http://schemas.microsoft.com/office/drawing/2014/main" id="{516F3A61-DAA7-4C3E-B704-DDC1D3C4EC9C}"/>
              </a:ext>
            </a:extLst>
          </p:cNvPr>
          <p:cNvSpPr>
            <a:spLocks noGrp="1"/>
          </p:cNvSpPr>
          <p:nvPr>
            <p:ph sz="half" idx="1"/>
          </p:nvPr>
        </p:nvSpPr>
        <p:spPr>
          <a:xfrm>
            <a:off x="142157" y="1783420"/>
            <a:ext cx="4723610" cy="4119563"/>
          </a:xfrm>
        </p:spPr>
        <p:txBody>
          <a:bodyPr/>
          <a:lstStyle/>
          <a:p>
            <a:r>
              <a:rPr lang="en-US" sz="2400" b="1" dirty="0"/>
              <a:t>Cell body (soma) </a:t>
            </a:r>
            <a:r>
              <a:rPr lang="en-US" sz="2400" dirty="0"/>
              <a:t>– coordinates and integrates signals, includes nucleus</a:t>
            </a:r>
          </a:p>
          <a:p>
            <a:r>
              <a:rPr lang="en-US" b="1" dirty="0"/>
              <a:t>Axon</a:t>
            </a:r>
            <a:r>
              <a:rPr lang="en-US" dirty="0"/>
              <a:t> – transmits signals</a:t>
            </a:r>
          </a:p>
          <a:p>
            <a:pPr lvl="1"/>
            <a:r>
              <a:rPr lang="en-US" dirty="0"/>
              <a:t>Axon terminals – ends of axons, one side of synapses</a:t>
            </a:r>
          </a:p>
          <a:p>
            <a:r>
              <a:rPr lang="en-US" sz="2400" b="1" dirty="0"/>
              <a:t>Dendrites – </a:t>
            </a:r>
            <a:r>
              <a:rPr lang="en-US" sz="2400" dirty="0"/>
              <a:t>receive signals</a:t>
            </a:r>
            <a:endParaRPr lang="en-US" sz="2400" b="1" dirty="0"/>
          </a:p>
          <a:p>
            <a:r>
              <a:rPr lang="en-US" b="1" dirty="0"/>
              <a:t>Myelin sheath </a:t>
            </a:r>
            <a:r>
              <a:rPr lang="en-US" dirty="0"/>
              <a:t>– insulates axons</a:t>
            </a:r>
            <a:endParaRPr lang="en-US" b="1" dirty="0"/>
          </a:p>
          <a:p>
            <a:pPr lvl="1"/>
            <a:r>
              <a:rPr lang="en-US" dirty="0"/>
              <a:t>Nodes of Ranvier (myelin sheath gaps)</a:t>
            </a:r>
          </a:p>
          <a:p>
            <a:endParaRPr lang="en-US" sz="2400" dirty="0"/>
          </a:p>
        </p:txBody>
      </p:sp>
      <p:grpSp>
        <p:nvGrpSpPr>
          <p:cNvPr id="16" name="Group 15">
            <a:extLst>
              <a:ext uri="{FF2B5EF4-FFF2-40B4-BE49-F238E27FC236}">
                <a16:creationId xmlns:a16="http://schemas.microsoft.com/office/drawing/2014/main" id="{5AC54D92-652C-4726-AD24-D30E0AC66513}"/>
              </a:ext>
            </a:extLst>
          </p:cNvPr>
          <p:cNvGrpSpPr/>
          <p:nvPr/>
        </p:nvGrpSpPr>
        <p:grpSpPr>
          <a:xfrm>
            <a:off x="1145406" y="6285297"/>
            <a:ext cx="9926855" cy="580884"/>
            <a:chOff x="1145406" y="6285297"/>
            <a:chExt cx="9926855" cy="580884"/>
          </a:xfrm>
        </p:grpSpPr>
        <p:sp>
          <p:nvSpPr>
            <p:cNvPr id="17" name="Arrow: Chevron 16">
              <a:extLst>
                <a:ext uri="{FF2B5EF4-FFF2-40B4-BE49-F238E27FC236}">
                  <a16:creationId xmlns:a16="http://schemas.microsoft.com/office/drawing/2014/main" id="{33EBB92D-01D6-4D9D-B12F-E30EE1451E74}"/>
                </a:ext>
              </a:extLst>
            </p:cNvPr>
            <p:cNvSpPr/>
            <p:nvPr/>
          </p:nvSpPr>
          <p:spPr>
            <a:xfrm>
              <a:off x="1145406" y="6285297"/>
              <a:ext cx="2146434" cy="572703"/>
            </a:xfrm>
            <a:prstGeom prst="chevron">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Organism</a:t>
              </a:r>
            </a:p>
          </p:txBody>
        </p:sp>
        <p:sp>
          <p:nvSpPr>
            <p:cNvPr id="18" name="Arrow: Chevron 17">
              <a:extLst>
                <a:ext uri="{FF2B5EF4-FFF2-40B4-BE49-F238E27FC236}">
                  <a16:creationId xmlns:a16="http://schemas.microsoft.com/office/drawing/2014/main" id="{6299039C-C0E1-45D7-8345-F57B6EF8D3D8}"/>
                </a:ext>
              </a:extLst>
            </p:cNvPr>
            <p:cNvSpPr/>
            <p:nvPr/>
          </p:nvSpPr>
          <p:spPr>
            <a:xfrm>
              <a:off x="3088105" y="6285297"/>
              <a:ext cx="2146434" cy="572703"/>
            </a:xfrm>
            <a:prstGeom prst="chevron">
              <a:avLst/>
            </a:prstGeom>
            <a:solidFill>
              <a:srgbClr val="FFCC66"/>
            </a:solidFill>
            <a:ln>
              <a:solidFill>
                <a:srgbClr val="FF66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 systems</a:t>
              </a:r>
            </a:p>
          </p:txBody>
        </p:sp>
        <p:sp>
          <p:nvSpPr>
            <p:cNvPr id="19" name="Arrow: Chevron 18">
              <a:extLst>
                <a:ext uri="{FF2B5EF4-FFF2-40B4-BE49-F238E27FC236}">
                  <a16:creationId xmlns:a16="http://schemas.microsoft.com/office/drawing/2014/main" id="{09872F38-C533-4A91-BD59-FAE55A33FFAE}"/>
                </a:ext>
              </a:extLst>
            </p:cNvPr>
            <p:cNvSpPr/>
            <p:nvPr/>
          </p:nvSpPr>
          <p:spPr>
            <a:xfrm>
              <a:off x="5030804" y="6293478"/>
              <a:ext cx="2146434" cy="572703"/>
            </a:xfrm>
            <a:prstGeom prst="chevron">
              <a:avLst/>
            </a:prstGeom>
            <a:solidFill>
              <a:srgbClr val="FFFF99"/>
            </a:solidFill>
            <a:ln>
              <a:solidFill>
                <a:srgbClr val="CCCC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Organs</a:t>
              </a:r>
            </a:p>
          </p:txBody>
        </p:sp>
        <p:sp>
          <p:nvSpPr>
            <p:cNvPr id="20" name="Arrow: Chevron 19">
              <a:extLst>
                <a:ext uri="{FF2B5EF4-FFF2-40B4-BE49-F238E27FC236}">
                  <a16:creationId xmlns:a16="http://schemas.microsoft.com/office/drawing/2014/main" id="{4258B353-473C-4739-9327-40835D73747B}"/>
                </a:ext>
              </a:extLst>
            </p:cNvPr>
            <p:cNvSpPr/>
            <p:nvPr/>
          </p:nvSpPr>
          <p:spPr>
            <a:xfrm>
              <a:off x="6983128" y="6292034"/>
              <a:ext cx="2146434" cy="572703"/>
            </a:xfrm>
            <a:prstGeom prst="chevron">
              <a:avLst/>
            </a:prstGeom>
            <a:solidFill>
              <a:srgbClr val="99FF99"/>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Tissues</a:t>
              </a:r>
            </a:p>
          </p:txBody>
        </p:sp>
        <p:sp>
          <p:nvSpPr>
            <p:cNvPr id="21" name="Arrow: Chevron 20">
              <a:extLst>
                <a:ext uri="{FF2B5EF4-FFF2-40B4-BE49-F238E27FC236}">
                  <a16:creationId xmlns:a16="http://schemas.microsoft.com/office/drawing/2014/main" id="{139B9989-D346-46B0-87ED-3DE14153960C}"/>
                </a:ext>
              </a:extLst>
            </p:cNvPr>
            <p:cNvSpPr/>
            <p:nvPr/>
          </p:nvSpPr>
          <p:spPr>
            <a:xfrm>
              <a:off x="8925827" y="6292034"/>
              <a:ext cx="2146434" cy="572703"/>
            </a:xfrm>
            <a:prstGeom prst="chevron">
              <a:avLst/>
            </a:prstGeom>
            <a:solidFill>
              <a:schemeClr val="accent6">
                <a:lumMod val="60000"/>
                <a:lumOff val="40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Cells</a:t>
              </a:r>
            </a:p>
          </p:txBody>
        </p:sp>
      </p:grpSp>
      <p:pic>
        <p:nvPicPr>
          <p:cNvPr id="5122" name="Picture 2" descr="Neurons: What are they and how do they work?">
            <a:extLst>
              <a:ext uri="{FF2B5EF4-FFF2-40B4-BE49-F238E27FC236}">
                <a16:creationId xmlns:a16="http://schemas.microsoft.com/office/drawing/2014/main" id="{8494B3C4-0CAF-406D-993F-AB3D3EDFE8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02313" y="433133"/>
            <a:ext cx="6557812" cy="524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4351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0">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9E433CB3-EAB2-4842-A1DD-7BC051B55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Brainbow: Cell Press">
            <a:extLst>
              <a:ext uri="{FF2B5EF4-FFF2-40B4-BE49-F238E27FC236}">
                <a16:creationId xmlns:a16="http://schemas.microsoft.com/office/drawing/2014/main" id="{ABE9D4C5-3F30-4433-BCE8-F59B043396E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352" b="7622"/>
          <a:stretch/>
        </p:blipFill>
        <p:spPr bwMode="auto">
          <a:xfrm>
            <a:off x="1" y="10"/>
            <a:ext cx="12192000"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B72D6322-BB79-455D-9295-EC9B9FA9D5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9931"/>
            <a:ext cx="12191999" cy="5058137"/>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49403979"/>
      </p:ext>
    </p:extLst>
  </p:cSld>
  <p:clrMapOvr>
    <a:masterClrMapping/>
  </p:clrMapOvr>
</p:sld>
</file>

<file path=ppt/theme/theme1.xml><?xml version="1.0" encoding="utf-8"?>
<a:theme xmlns:a="http://schemas.openxmlformats.org/drawingml/2006/main" name="ClassicFrameVTI">
  <a:themeElements>
    <a:clrScheme name="AnalogousFromDarkSeedLeftStep">
      <a:dk1>
        <a:srgbClr val="000000"/>
      </a:dk1>
      <a:lt1>
        <a:srgbClr val="FFFFFF"/>
      </a:lt1>
      <a:dk2>
        <a:srgbClr val="1A1E2F"/>
      </a:dk2>
      <a:lt2>
        <a:srgbClr val="F0F3F2"/>
      </a:lt2>
      <a:accent1>
        <a:srgbClr val="C34D86"/>
      </a:accent1>
      <a:accent2>
        <a:srgbClr val="B13BA6"/>
      </a:accent2>
      <a:accent3>
        <a:srgbClr val="9D4DC3"/>
      </a:accent3>
      <a:accent4>
        <a:srgbClr val="5A3BB1"/>
      </a:accent4>
      <a:accent5>
        <a:srgbClr val="4D5FC3"/>
      </a:accent5>
      <a:accent6>
        <a:srgbClr val="3B7EB1"/>
      </a:accent6>
      <a:hlink>
        <a:srgbClr val="5F5DC9"/>
      </a:hlink>
      <a:folHlink>
        <a:srgbClr val="7F7F7F"/>
      </a:folHlink>
    </a:clrScheme>
    <a:fontScheme name="Goudy and Gill Sans">
      <a:majorFont>
        <a:latin typeface="Goudy Old Style"/>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assicFrameVTI" id="{4FA2A165-EC65-4FB0-B019-8C8876A1D8E3}" vid="{9D78F1F1-8226-42FD-A1A3-975EDF6D60F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875</Words>
  <Application>Microsoft Office PowerPoint</Application>
  <PresentationFormat>Widescreen</PresentationFormat>
  <Paragraphs>140</Paragraphs>
  <Slides>18</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Gill Sans MT</vt:lpstr>
      <vt:lpstr>Goudy Old Style</vt:lpstr>
      <vt:lpstr>Swift 3-Light</vt:lpstr>
      <vt:lpstr>Swift 4-Regular</vt:lpstr>
      <vt:lpstr>ClassicFrameVTI</vt:lpstr>
      <vt:lpstr>Myelin gets on my nerves</vt:lpstr>
      <vt:lpstr>Structural organization of the human body</vt:lpstr>
      <vt:lpstr>Nervous System</vt:lpstr>
      <vt:lpstr>Organs</vt:lpstr>
      <vt:lpstr>Organs</vt:lpstr>
      <vt:lpstr>Tissues</vt:lpstr>
      <vt:lpstr>Cells</vt:lpstr>
      <vt:lpstr>Neuronal structure</vt:lpstr>
      <vt:lpstr>PowerPoint Presentation</vt:lpstr>
      <vt:lpstr>Neuronal structure</vt:lpstr>
      <vt:lpstr>neurotransmission</vt:lpstr>
      <vt:lpstr>neurotransmission</vt:lpstr>
      <vt:lpstr>Myelination</vt:lpstr>
      <vt:lpstr>PowerPoint Presentation</vt:lpstr>
      <vt:lpstr>Saltatory Conduction</vt:lpstr>
      <vt:lpstr>Saltatory Conduction</vt:lpstr>
      <vt:lpstr>Multiple sclerosis (MS)</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Myelin gets on my nerves</dc:title>
  <dc:creator>Austin Passaro</dc:creator>
  <cp:lastModifiedBy>Austin Passaro</cp:lastModifiedBy>
  <cp:revision>1</cp:revision>
  <dcterms:created xsi:type="dcterms:W3CDTF">2021-02-02T20:36:07Z</dcterms:created>
  <dcterms:modified xsi:type="dcterms:W3CDTF">2021-02-02T20:45:03Z</dcterms:modified>
</cp:coreProperties>
</file>

<file path=docProps/thumbnail.jpeg>
</file>